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  <p:sldId id="274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060432" cy="3240360"/>
          </a:xfrm>
        </p:spPr>
        <p:txBody>
          <a:bodyPr>
            <a:norm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«Безопасность детей старшего дошкольного возраста в сети интернет»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368151"/>
          </a:xfrm>
        </p:spPr>
        <p:txBody>
          <a:bodyPr>
            <a:noAutofit/>
          </a:bodyPr>
          <a:lstStyle/>
          <a:p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Подготовительная группа №7 </a:t>
            </a:r>
          </a:p>
          <a:p>
            <a:r>
              <a:rPr lang="ru-RU" sz="2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2023г.</a:t>
            </a:r>
          </a:p>
        </p:txBody>
      </p:sp>
    </p:spTree>
    <p:extLst>
      <p:ext uri="{BB962C8B-B14F-4D97-AF65-F5344CB8AC3E}">
        <p14:creationId xmlns:p14="http://schemas.microsoft.com/office/powerpoint/2010/main" val="3538424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="" xmlns:a16="http://schemas.microsoft.com/office/drawing/2014/main" id="{F00DF264-74FD-4B91-8A6F-417B3A0A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«Вред и польза компьютера»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CB62F1D-D953-4535-BF1E-E3C02573C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92" y="1591056"/>
            <a:ext cx="2130380" cy="322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07A0DF6-F2CD-44EA-A966-341E7D256D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845" y="2112530"/>
            <a:ext cx="4062310" cy="2468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A6E5BE2-1534-4A52-A871-A460E74F04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1484784"/>
            <a:ext cx="213038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94111FD-1DAB-4A41-92C2-9A175D227E3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324" y="4930938"/>
            <a:ext cx="230425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921994D-693B-4FF0-9B41-656731CC47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0130" y="4812051"/>
            <a:ext cx="2304256" cy="181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4EAAD1B-124D-42B4-A625-83777346B34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4809202"/>
            <a:ext cx="2609700" cy="1770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586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="" xmlns:a16="http://schemas.microsoft.com/office/drawing/2014/main" id="{C377FF3C-938F-4849-B359-F253BE46A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4001"/>
            <a:ext cx="8229600" cy="125272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</a:p>
        </p:txBody>
      </p:sp>
      <p:pic>
        <p:nvPicPr>
          <p:cNvPr id="5" name="Объект 3">
            <a:extLst>
              <a:ext uri="{FF2B5EF4-FFF2-40B4-BE49-F238E27FC236}">
                <a16:creationId xmlns="" xmlns:a16="http://schemas.microsoft.com/office/drawing/2014/main" id="{3F0A9990-957B-4292-B54D-AD302BC86A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1052736"/>
            <a:ext cx="7427168" cy="5352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9953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Акция «День без интернета»</a:t>
            </a:r>
          </a:p>
        </p:txBody>
      </p:sp>
      <p:pic>
        <p:nvPicPr>
          <p:cNvPr id="5" name="Picture 2" descr="G:\Новая папка (3)\IMG-8a62fa63de6b11c81a9e42ba773d2b50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588418" cy="3451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Новая папка (3)\IMG-cf1f23721cb6013ace6408440a917278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912" y="2564904"/>
            <a:ext cx="2538282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Новая папка (3)\IMG-1cd2ae9daabc25f97e757aff45e7c57b-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628800"/>
            <a:ext cx="2646294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091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Новая папка (3)\IMG-e8cdc68f2844b2e7d153078ba1d5e23c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16397"/>
            <a:ext cx="3821551" cy="2866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Новая папка (3)\IMG-e37d790f66a9c8705121591deb7aaae6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887" y="131877"/>
            <a:ext cx="3470066" cy="3470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387D7B2-E326-42CD-9617-389B7A1906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67" y="3328813"/>
            <a:ext cx="2387640" cy="3479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3C31F86-D03C-425C-A241-067CF5429EE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169" y="3422846"/>
            <a:ext cx="2387640" cy="3248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D62ACD9-474E-4734-A173-5E1B88F46F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599602"/>
            <a:ext cx="2432502" cy="3243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0275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«Что? Где? Когда?»</a:t>
            </a: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91056"/>
            <a:ext cx="4601633" cy="345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826" y="3573016"/>
            <a:ext cx="4536504" cy="308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1620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Новая папка (3)\IMG_20201116_142351_resized_20201119_0945201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601633" cy="34512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Новая папка (3)\IMG_20201116_142044_resized_20201119_0945213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588418" cy="3451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Новая папка (3)\IMG_20201118_171018_resized_20201119_09451899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025462"/>
            <a:ext cx="2588418" cy="2638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Новая папка (3)\IMG_20201118_180413_resized_20201119_09451502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3639865"/>
            <a:ext cx="2588418" cy="3109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Новая папка (3)\IMG_20201118_172101_resized_20201119_09451723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8777" y="3717032"/>
            <a:ext cx="2588418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745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Изготовление газеты </a:t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«Вред и польза гаджетов»</a:t>
            </a:r>
          </a:p>
        </p:txBody>
      </p:sp>
      <p:pic>
        <p:nvPicPr>
          <p:cNvPr id="5" name="Picture 2" descr="G:\Новая папка (3)\IMG_20200918_092549_resized_20201119_09452409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700808"/>
            <a:ext cx="2948458" cy="3593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3789040"/>
            <a:ext cx="2830846" cy="2875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G:\Новая папка (3)\IMG_20200918_092538_resized_20201119_09452587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56200" y="1556792"/>
            <a:ext cx="2864471" cy="2896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7994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газеты группе детей среднего возраста</a:t>
            </a:r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218" y="1844824"/>
            <a:ext cx="4176465" cy="3091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708920"/>
            <a:ext cx="415592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0363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217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92088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</a:rPr>
              <a:t>Актуальность: 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</a:rPr>
              <a:t>Современные информационно-коммуникационные технологии </a:t>
            </a:r>
            <a:r>
              <a:rPr lang="ru-RU" sz="2000" i="1" dirty="0">
                <a:solidFill>
                  <a:srgbClr val="111111"/>
                </a:solidFill>
                <a:latin typeface="Times New Roman"/>
                <a:ea typeface="Times New Roman"/>
              </a:rPr>
              <a:t>(ИКТ)</a:t>
            </a: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</a:rPr>
              <a:t> уверенно входят в нашу жизнь, но </a:t>
            </a: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информационное пространство, пронизанное современными технологиями, может быть недружелюбно и даже опасно. В мировой сети появляются новые угрозы и вызовы: своя преступность, хулиганство, вредительство, распространяются материалы агрессивного содержания.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Виртуальность общения предоставляет людям с недобрыми намерениями дополнительные возможности причинить вред детям. И именно подрастающее поколение, переступив порог виртуального мира, является наиболее уязвимым перед опасностями, таящимися в нем.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1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endParaRPr lang="ru-RU" sz="2000" b="1" u="sng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Цель проекта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обеспечение информационной безопасности детей 6-7 лет.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endParaRPr lang="ru-RU" sz="2000" b="1" u="sng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Задачи проекта: 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формировать представления детей о вреде и пользе компьютера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 повысить уровень знаний воспитанников о компьютере, развитие познавательной активности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 обратить внимание родителей на угрозы и риски для детей в сети «Интернет»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-развивать осознанное отношение к вредным привычкам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-воспитывать заботливое и бережное отношение к своему здоровью.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075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457" y="404664"/>
            <a:ext cx="8424936" cy="5326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Формы работы с детьми: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Непосредственная образовательная деятельность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Беседа «Безопасный интернет»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Экскурсии к кабинету делопроизводителя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Викторины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Чтение художественной литературы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Мультимедийные презентации: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«Об интернете и безопасности детям»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Акция «День без Интернета»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9497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756" y="260648"/>
            <a:ext cx="87129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Работа с родителями: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Консультации </a:t>
            </a:r>
            <a:r>
              <a:rPr lang="ru-RU" sz="2800" i="1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(памятки, буклеты, методические рекомендации)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Совместная работа с детьми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Участие в конкурсах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Работа с педагогами: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Проведение консультаций</a:t>
            </a: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Проведение интеллектуальной игры «Что? Где? Когда?»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28600">
              <a:lnSpc>
                <a:spcPct val="150000"/>
              </a:lnSpc>
              <a:spcAft>
                <a:spcPts val="0"/>
              </a:spcAft>
            </a:pP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890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35292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По результатам анкетирования 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  <a:cs typeface="Times New Roman"/>
              </a:rPr>
              <a:t>Информационная безопасность детей дошкольного возраста»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50% детей в возрасте 5 лет начали общение с компьютером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20% с более ранних лет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30%  не общаются с компьютером.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За компьютером 70% детей проводят в день 60мин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30% 30-40мин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22860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100% родителей знают, что от долгого общения с компьютером у ребенка портится зрение, осанка, настроение, учащаются эмоциональные всплески.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5474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Просмотр презентации и экскурсия в кабинет делопроизводителя</a:t>
            </a:r>
          </a:p>
        </p:txBody>
      </p:sp>
      <p:pic>
        <p:nvPicPr>
          <p:cNvPr id="5" name="Picture 2" descr="G:\Новая папка (3)\IMG_20200918_090910_resized_20201119_0945276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614537"/>
            <a:ext cx="3751771" cy="5002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ownloads\IMG_20201125_1034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122" y="1614537"/>
            <a:ext cx="3751771" cy="5002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59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="" xmlns:a16="http://schemas.microsoft.com/office/drawing/2014/main" id="{1EC2BF2C-8E4B-4534-8398-CCE34770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«Зачем нужно знать правила работы в интернете?»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3">
            <a:extLst>
              <a:ext uri="{FF2B5EF4-FFF2-40B4-BE49-F238E27FC236}">
                <a16:creationId xmlns="" xmlns:a16="http://schemas.microsoft.com/office/drawing/2014/main" id="{AB1C56CF-C563-41BA-AA30-E0FE4036FD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486915"/>
            <a:ext cx="3808794" cy="3030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D52A48D-674D-4F53-A38F-20B7DBB5FE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040336" cy="3030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4CECF49-C727-45C0-9B98-8D0BDFA3EC6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959" y="3933056"/>
            <a:ext cx="4338437" cy="277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490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="" xmlns:a16="http://schemas.microsoft.com/office/drawing/2014/main" id="{6D9BAE7C-7DF8-4157-956A-8D6C986F6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«Компьютер»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E18B19F3-9CC0-4409-ABB9-BC9F9E866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224" y="1267947"/>
            <a:ext cx="2389410" cy="2747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F6AADA9-3580-44EC-A72F-2EE8776687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4089" y="1465384"/>
            <a:ext cx="3312368" cy="253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5F5DE3E-0D51-4E2D-AE8E-12521CA257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0913" y="1299016"/>
            <a:ext cx="2155225" cy="280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581B409A-404D-4850-B169-17EAA47408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4099880"/>
            <a:ext cx="1944216" cy="269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C8D81D4-8901-436E-A666-D238063D1CB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5984" y="4321688"/>
            <a:ext cx="3035666" cy="2197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938" y="4136979"/>
            <a:ext cx="1981200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4124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180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«Безопасность детей старшего дошкольного возраста в сети интернет»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Просмотр презентации и экскурсия в кабинет делопроизводителя</vt:lpstr>
      <vt:lpstr>Занятие «Зачем нужно знать правила работы в интернете?» </vt:lpstr>
      <vt:lpstr>Аппликация «Компьютер»</vt:lpstr>
      <vt:lpstr>Рисование на тему  «Вред и польза компьютера»</vt:lpstr>
      <vt:lpstr>ЛЭПБУК</vt:lpstr>
      <vt:lpstr>Акция «День без интернета»</vt:lpstr>
      <vt:lpstr>Презентация PowerPoint</vt:lpstr>
      <vt:lpstr>Работа с родителями: «Что? Где? Когда?»</vt:lpstr>
      <vt:lpstr>Презентация PowerPoint</vt:lpstr>
      <vt:lpstr>Изготовление газеты  «Вред и польза гаджетов»</vt:lpstr>
      <vt:lpstr>Представление газеты группе детей среднего возраста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детей старшего дошкольного возраста в сети интернет»</dc:title>
  <dc:creator>Ноутбук</dc:creator>
  <cp:lastModifiedBy>Ноутбук</cp:lastModifiedBy>
  <cp:revision>2</cp:revision>
  <dcterms:created xsi:type="dcterms:W3CDTF">2024-05-23T06:37:25Z</dcterms:created>
  <dcterms:modified xsi:type="dcterms:W3CDTF">2024-05-23T06:56:20Z</dcterms:modified>
</cp:coreProperties>
</file>