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97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304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882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7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71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53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99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83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556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90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637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476E3-7BDD-4B11-AC91-6FFBCC51CE20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11219-5D41-43FA-8971-FD5149076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20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64873" y="623455"/>
            <a:ext cx="8913081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детское образовательное учреждение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Детский сад 57</a:t>
            </a: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Краткосрочный проект</a:t>
            </a:r>
            <a:endParaRPr lang="ru-RU" sz="4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3600" b="1" dirty="0" smtClean="0">
                <a:solidFill>
                  <a:srgbClr val="FF0000"/>
                </a:solidFill>
                <a:latin typeface="Segoe Script" panose="030B0504020000000003" pitchFamily="66" charset="0"/>
                <a:cs typeface="Times New Roman" panose="02020603050405020304" pitchFamily="18" charset="0"/>
              </a:rPr>
              <a:t>ПОЙТЕ ПЕСНИ РУССКИЕ…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Таркина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Саша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Воспитатель: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Шляпникова Е.А.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526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7" name="TextBox 6"/>
          <p:cNvSpPr txBox="1"/>
          <p:nvPr/>
        </p:nvSpPr>
        <p:spPr>
          <a:xfrm>
            <a:off x="1205345" y="365125"/>
            <a:ext cx="9744784" cy="634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Тип проекта</a:t>
            </a:r>
            <a:r>
              <a:rPr lang="ru-RU" dirty="0"/>
              <a:t>: </a:t>
            </a:r>
            <a:r>
              <a:rPr lang="ru-RU" dirty="0" smtClean="0"/>
              <a:t>творческий.</a:t>
            </a:r>
            <a:endParaRPr lang="ru-RU" dirty="0"/>
          </a:p>
          <a:p>
            <a:r>
              <a:rPr lang="ru-RU" b="1" dirty="0"/>
              <a:t>Продолжительность:</a:t>
            </a:r>
            <a:r>
              <a:rPr lang="ru-RU" dirty="0"/>
              <a:t> краткосрочный.</a:t>
            </a:r>
          </a:p>
          <a:p>
            <a:r>
              <a:rPr lang="ru-RU" b="1" dirty="0"/>
              <a:t>Участники проекта</a:t>
            </a:r>
            <a:r>
              <a:rPr lang="ru-RU" dirty="0"/>
              <a:t>: педагоги, воспитанники, родители.</a:t>
            </a:r>
          </a:p>
          <a:p>
            <a:r>
              <a:rPr lang="ru-RU" b="1" dirty="0" smtClean="0"/>
              <a:t>Проблема: </a:t>
            </a:r>
            <a:r>
              <a:rPr lang="ru-RU" dirty="0"/>
              <a:t>Воспитание подрастающего поколения в современном обществе </a:t>
            </a:r>
            <a:r>
              <a:rPr lang="ru-RU" dirty="0" smtClean="0"/>
              <a:t>является</a:t>
            </a:r>
          </a:p>
          <a:p>
            <a:r>
              <a:rPr lang="ru-RU" dirty="0" smtClean="0"/>
              <a:t> </a:t>
            </a:r>
            <a:r>
              <a:rPr lang="ru-RU" dirty="0"/>
              <a:t>предметом особой заботы. Общепризнанное снижение культуры общества, западной культуры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снижение уровня музыкального вкуса, не почитание традиций в воспитании детей приводят </a:t>
            </a:r>
            <a:r>
              <a:rPr lang="ru-RU" dirty="0" smtClean="0"/>
              <a:t>к</a:t>
            </a:r>
          </a:p>
          <a:p>
            <a:r>
              <a:rPr lang="ru-RU" dirty="0" smtClean="0"/>
              <a:t> </a:t>
            </a:r>
            <a:r>
              <a:rPr lang="ru-RU" dirty="0"/>
              <a:t>тому, что новое поколение не знает и не использует в воспитании творческий опыт народа, </a:t>
            </a:r>
            <a:r>
              <a:rPr lang="ru-RU" dirty="0" smtClean="0"/>
              <a:t>не</a:t>
            </a:r>
          </a:p>
          <a:p>
            <a:r>
              <a:rPr lang="ru-RU" dirty="0" smtClean="0"/>
              <a:t> </a:t>
            </a:r>
            <a:r>
              <a:rPr lang="ru-RU" dirty="0"/>
              <a:t>исполняет народных песен, </a:t>
            </a:r>
            <a:r>
              <a:rPr lang="ru-RU" dirty="0" err="1"/>
              <a:t>потешек</a:t>
            </a:r>
            <a:r>
              <a:rPr lang="ru-RU" dirty="0"/>
              <a:t>, прибауток. Во многих семьях дети растут в незнании </a:t>
            </a:r>
            <a:endParaRPr lang="ru-RU" dirty="0" smtClean="0"/>
          </a:p>
          <a:p>
            <a:r>
              <a:rPr lang="ru-RU" dirty="0" smtClean="0"/>
              <a:t>народного творчества. Народная</a:t>
            </a:r>
            <a:r>
              <a:rPr lang="ru-RU" dirty="0"/>
              <a:t> песня – это продукт коллективного творчества, который </a:t>
            </a:r>
            <a:endParaRPr lang="ru-RU" dirty="0" smtClean="0"/>
          </a:p>
          <a:p>
            <a:r>
              <a:rPr lang="ru-RU" dirty="0" smtClean="0"/>
              <a:t>передает </a:t>
            </a:r>
            <a:r>
              <a:rPr lang="ru-RU" dirty="0"/>
              <a:t>характер народа, исторические события, традиции.</a:t>
            </a:r>
            <a:endParaRPr lang="ru-RU" b="1" dirty="0" smtClean="0"/>
          </a:p>
          <a:p>
            <a:r>
              <a:rPr lang="ru-RU" sz="3200" b="1" dirty="0" smtClean="0"/>
              <a:t>ЦЕЛЬ</a:t>
            </a:r>
            <a:r>
              <a:rPr lang="ru-RU" dirty="0" smtClean="0"/>
              <a:t>: </a:t>
            </a:r>
            <a:r>
              <a:rPr lang="ru-RU" b="1" dirty="0" smtClean="0"/>
              <a:t>формирование интереса, чувство уважения и любви  к народной песне.</a:t>
            </a:r>
            <a:endParaRPr lang="ru-RU" sz="2800" b="1" dirty="0"/>
          </a:p>
          <a:p>
            <a:r>
              <a:rPr lang="ru-RU" sz="3200" b="1" dirty="0" smtClean="0"/>
              <a:t>ЗАДАЧИ: </a:t>
            </a:r>
          </a:p>
          <a:p>
            <a:r>
              <a:rPr lang="ru-RU" b="1" dirty="0" smtClean="0"/>
              <a:t>1.Познакомить с детскими народными песнями разных жанров (колыбельные,</a:t>
            </a:r>
          </a:p>
          <a:p>
            <a:r>
              <a:rPr lang="ru-RU" b="1" dirty="0" smtClean="0"/>
              <a:t> плясовые, хороводные, лирические, игровые, частушки). </a:t>
            </a:r>
          </a:p>
          <a:p>
            <a:r>
              <a:rPr lang="ru-RU" b="1" dirty="0" smtClean="0"/>
              <a:t>2.Показать музыкальные способности игры на шумовых инструментах.</a:t>
            </a:r>
          </a:p>
          <a:p>
            <a:r>
              <a:rPr lang="ru-RU" b="1" dirty="0"/>
              <a:t>3</a:t>
            </a:r>
            <a:r>
              <a:rPr lang="ru-RU" b="1" dirty="0" smtClean="0"/>
              <a:t>.Развивать коммуникативные навыки в общении со сверстниками и взрослыми, </a:t>
            </a:r>
          </a:p>
          <a:p>
            <a:r>
              <a:rPr lang="ru-RU" b="1" dirty="0" smtClean="0"/>
              <a:t>обогащать словарный запас и духовный мир.</a:t>
            </a:r>
          </a:p>
          <a:p>
            <a:r>
              <a:rPr lang="ru-RU" b="1" dirty="0" smtClean="0"/>
              <a:t>4.Вызвать эмоциональное сопереживание в исполнении песен, игр возрождать интерес к </a:t>
            </a:r>
          </a:p>
          <a:p>
            <a:r>
              <a:rPr lang="ru-RU" b="1" dirty="0" smtClean="0"/>
              <a:t>русским народным играм с пением. </a:t>
            </a:r>
          </a:p>
          <a:p>
            <a:r>
              <a:rPr lang="ru-RU" b="1" dirty="0"/>
              <a:t>5</a:t>
            </a:r>
            <a:r>
              <a:rPr lang="ru-RU" b="1" dirty="0" smtClean="0"/>
              <a:t>. Воспитывать чувство патриотизма, основанного на русской народной музыкальной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культуре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914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68836"/>
          </a:xfrm>
        </p:spPr>
      </p:pic>
      <p:sp>
        <p:nvSpPr>
          <p:cNvPr id="5" name="TextBox 4"/>
          <p:cNvSpPr txBox="1"/>
          <p:nvPr/>
        </p:nvSpPr>
        <p:spPr>
          <a:xfrm>
            <a:off x="2743200" y="1274618"/>
            <a:ext cx="8348760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Segoe Script" panose="030B0504020000000003" pitchFamily="66" charset="0"/>
              </a:rPr>
              <a:t>«Ты откуда русская зародилась музыка?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Segoe Script" panose="030B0504020000000003" pitchFamily="66" charset="0"/>
              </a:rPr>
              <a:t>То ли в чистом поле, то ли в лесе мглистом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Segoe Script" panose="030B0504020000000003" pitchFamily="66" charset="0"/>
              </a:rPr>
              <a:t> В радости ли, в боли, или в птичьем свисте…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Segoe Script" panose="030B0504020000000003" pitchFamily="66" charset="0"/>
              </a:rPr>
              <a:t> Пролетали утки – уронили дудки,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Segoe Script" panose="030B0504020000000003" pitchFamily="66" charset="0"/>
              </a:rPr>
              <a:t>Пролетали гуси – уронили гусли,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Segoe Script" panose="030B0504020000000003" pitchFamily="66" charset="0"/>
              </a:rPr>
              <a:t>Их порою вешней нашли, не удивились.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Segoe Script" panose="030B0504020000000003" pitchFamily="66" charset="0"/>
              </a:rPr>
              <a:t>Ну а песня?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Segoe Script" panose="030B0504020000000003" pitchFamily="66" charset="0"/>
              </a:rPr>
              <a:t>С песней на Руси родились!»</a:t>
            </a:r>
          </a:p>
          <a:p>
            <a:r>
              <a:rPr lang="ru-RU" b="1" dirty="0" smtClean="0"/>
              <a:t>                                                                                                                   Г. Серебряков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96984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88982" cy="685799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68" y="907471"/>
            <a:ext cx="3416877" cy="41840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4218" y="1981200"/>
            <a:ext cx="581569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</a:t>
            </a:r>
            <a:r>
              <a:rPr lang="ru-RU" sz="2400" dirty="0" smtClean="0"/>
              <a:t>Здравствуйте!</a:t>
            </a:r>
          </a:p>
          <a:p>
            <a:r>
              <a:rPr lang="ru-RU" sz="2400" dirty="0" smtClean="0"/>
              <a:t>Меня зовут Саша </a:t>
            </a:r>
            <a:r>
              <a:rPr lang="ru-RU" sz="2400" dirty="0" err="1" smtClean="0"/>
              <a:t>Таркина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Я хочу рассказать вам о своем увлечении –</a:t>
            </a:r>
          </a:p>
          <a:p>
            <a:r>
              <a:rPr lang="ru-RU" sz="2400" dirty="0"/>
              <a:t>э</a:t>
            </a:r>
            <a:r>
              <a:rPr lang="ru-RU" sz="2400" dirty="0" smtClean="0"/>
              <a:t>то русский фольклор.</a:t>
            </a:r>
          </a:p>
          <a:p>
            <a:r>
              <a:rPr lang="ru-RU" sz="2400" dirty="0" smtClean="0"/>
              <a:t>Так устроен белый свет,</a:t>
            </a:r>
          </a:p>
          <a:p>
            <a:r>
              <a:rPr lang="ru-RU" sz="2400" dirty="0" smtClean="0"/>
              <a:t>У меня досуга нет.</a:t>
            </a:r>
          </a:p>
          <a:p>
            <a:r>
              <a:rPr lang="ru-RU" sz="2400" dirty="0" smtClean="0"/>
              <a:t>Жизнь моя – сплошное хобби,</a:t>
            </a:r>
          </a:p>
          <a:p>
            <a:r>
              <a:rPr lang="ru-RU" sz="2400" dirty="0" smtClean="0"/>
              <a:t>Отдохнуть лишь время нет!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82297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88982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816" y="796634"/>
            <a:ext cx="3255818" cy="26323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1891" y="3428998"/>
            <a:ext cx="3692236" cy="24591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96145" y="1842655"/>
            <a:ext cx="48078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Хобби главное – фольклор!</a:t>
            </a:r>
          </a:p>
          <a:p>
            <a:r>
              <a:rPr lang="ru-RU" sz="2800" dirty="0" smtClean="0"/>
              <a:t>Здесь играем и поем!</a:t>
            </a:r>
          </a:p>
          <a:p>
            <a:r>
              <a:rPr lang="ru-RU" sz="2800" dirty="0" smtClean="0"/>
              <a:t>И </a:t>
            </a:r>
            <a:r>
              <a:rPr lang="ru-RU" sz="2800" dirty="0" err="1" smtClean="0"/>
              <a:t>потешки</a:t>
            </a:r>
            <a:r>
              <a:rPr lang="ru-RU" sz="2800" dirty="0" smtClean="0"/>
              <a:t>, и считалки,</a:t>
            </a:r>
          </a:p>
          <a:p>
            <a:r>
              <a:rPr lang="ru-RU" sz="2800" dirty="0" smtClean="0"/>
              <a:t>И дразнилки, и загадки.</a:t>
            </a:r>
          </a:p>
          <a:p>
            <a:r>
              <a:rPr lang="ru-RU" sz="2800" dirty="0" smtClean="0"/>
              <a:t>С пол восьмого до шести</a:t>
            </a:r>
          </a:p>
          <a:p>
            <a:r>
              <a:rPr lang="ru-RU" sz="2800" dirty="0" smtClean="0"/>
              <a:t>Сил нет ноги унести.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9256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657" y="494723"/>
            <a:ext cx="3020291" cy="23919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0520" y="3896951"/>
            <a:ext cx="5458691" cy="27078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982" y="365124"/>
            <a:ext cx="3144982" cy="48857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24948" y="775855"/>
            <a:ext cx="54656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 скажу я вам друзья:</a:t>
            </a:r>
          </a:p>
          <a:p>
            <a:r>
              <a:rPr lang="ru-RU" sz="2800" dirty="0" smtClean="0"/>
              <a:t>В фольклор я просто влюблена!</a:t>
            </a:r>
          </a:p>
          <a:p>
            <a:r>
              <a:rPr lang="ru-RU" sz="2800" dirty="0"/>
              <a:t>К</a:t>
            </a:r>
            <a:r>
              <a:rPr lang="ru-RU" sz="2800" dirty="0" smtClean="0"/>
              <a:t> Светлане Юрьевне бегу</a:t>
            </a:r>
          </a:p>
          <a:p>
            <a:r>
              <a:rPr lang="ru-RU" sz="2800" dirty="0" smtClean="0"/>
              <a:t>Все новое узнать хочу!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20948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799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76" y="1690688"/>
            <a:ext cx="2854037" cy="46546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6182" y="2466109"/>
            <a:ext cx="2935692" cy="41758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36588" y="488691"/>
            <a:ext cx="6256521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Мне бы хотелось, чтобы после моего </a:t>
            </a:r>
          </a:p>
          <a:p>
            <a:r>
              <a:rPr lang="ru-RU" sz="2800" dirty="0" smtClean="0"/>
              <a:t>рассказа вы присоединились к нашему </a:t>
            </a:r>
          </a:p>
          <a:p>
            <a:r>
              <a:rPr lang="ru-RU" sz="2800" dirty="0" smtClean="0"/>
              <a:t>дружному коллективу.</a:t>
            </a:r>
          </a:p>
          <a:p>
            <a:r>
              <a:rPr lang="ru-RU" sz="2800" dirty="0" smtClean="0"/>
              <a:t> Народная песня – передает характер </a:t>
            </a:r>
          </a:p>
          <a:p>
            <a:r>
              <a:rPr lang="ru-RU" sz="2800" dirty="0" smtClean="0"/>
              <a:t>народа, его традиции.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775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104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236" y="2055812"/>
            <a:ext cx="2743200" cy="43172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5680" y="1774249"/>
            <a:ext cx="61806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СПАСИБО ЗА ВНИМАНИЕ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418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252</Words>
  <Application>Microsoft Office PowerPoint</Application>
  <PresentationFormat>Широкоэкранный</PresentationFormat>
  <Paragraphs>68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Segoe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24</cp:revision>
  <dcterms:created xsi:type="dcterms:W3CDTF">2020-10-01T05:56:17Z</dcterms:created>
  <dcterms:modified xsi:type="dcterms:W3CDTF">2024-04-21T16:31:34Z</dcterms:modified>
</cp:coreProperties>
</file>