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custDataLst>
    <p:tags r:id="rId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5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75216-29EB-44EB-9B37-F655014453A0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CCF2-6209-48A4-97FB-EE89F98D3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082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75216-29EB-44EB-9B37-F655014453A0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CCF2-6209-48A4-97FB-EE89F98D3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063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75216-29EB-44EB-9B37-F655014453A0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CCF2-6209-48A4-97FB-EE89F98D3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82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75216-29EB-44EB-9B37-F655014453A0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CCF2-6209-48A4-97FB-EE89F98D3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024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75216-29EB-44EB-9B37-F655014453A0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CCF2-6209-48A4-97FB-EE89F98D3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113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75216-29EB-44EB-9B37-F655014453A0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CCF2-6209-48A4-97FB-EE89F98D3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391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75216-29EB-44EB-9B37-F655014453A0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CCF2-6209-48A4-97FB-EE89F98D3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530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75216-29EB-44EB-9B37-F655014453A0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CCF2-6209-48A4-97FB-EE89F98D3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588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75216-29EB-44EB-9B37-F655014453A0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CCF2-6209-48A4-97FB-EE89F98D3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568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75216-29EB-44EB-9B37-F655014453A0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CCF2-6209-48A4-97FB-EE89F98D3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807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75216-29EB-44EB-9B37-F655014453A0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2CCF2-6209-48A4-97FB-EE89F98D3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947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75216-29EB-44EB-9B37-F655014453A0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2CCF2-6209-48A4-97FB-EE89F98D3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451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17" y="121186"/>
            <a:ext cx="5246762" cy="65660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0232" y="121186"/>
            <a:ext cx="5274273" cy="660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99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76" y="99151"/>
            <a:ext cx="5327093" cy="66665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7980" y="99152"/>
            <a:ext cx="5327092" cy="666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05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222454225868e1270bb21cf37309fb490ec852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 Анатольевна Калинина</dc:creator>
  <cp:lastModifiedBy>Галина Анатольевна Калинина</cp:lastModifiedBy>
  <cp:revision>4</cp:revision>
  <dcterms:created xsi:type="dcterms:W3CDTF">2024-05-20T11:39:18Z</dcterms:created>
  <dcterms:modified xsi:type="dcterms:W3CDTF">2024-05-20T11:43:39Z</dcterms:modified>
</cp:coreProperties>
</file>