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98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7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0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4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75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8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810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78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96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02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99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1A7B6-254E-42D9-9135-79E001B9520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ECF9F-7D6C-4CAE-8E2C-1127693EE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3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7"/>
            <a:ext cx="12192000" cy="7093527"/>
          </a:xfrm>
        </p:spPr>
      </p:pic>
      <p:sp>
        <p:nvSpPr>
          <p:cNvPr id="5" name="TextBox 4"/>
          <p:cNvSpPr txBox="1"/>
          <p:nvPr/>
        </p:nvSpPr>
        <p:spPr>
          <a:xfrm>
            <a:off x="699655" y="12243"/>
            <a:ext cx="10654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Тимоновская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с УИОП структурное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 дошкольное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2255" y="568036"/>
            <a:ext cx="6012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ПРОЕКТ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ПРЕЗЕНТАЦИЯ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«ВСЕ НАЧИНАЕТСЯ С СЕМЕЧКИ»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465127" y="56526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27818" y="5037102"/>
            <a:ext cx="408913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 Екатерина с родителями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Шляпникова Е.А.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9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2889124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66491" y="1427019"/>
            <a:ext cx="899079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Цель:</a:t>
            </a:r>
            <a:endParaRPr lang="ru-RU" dirty="0"/>
          </a:p>
          <a:p>
            <a:r>
              <a:rPr lang="ru-RU" b="1" dirty="0"/>
              <a:t>Создание условий для развития познавательного</a:t>
            </a:r>
            <a:endParaRPr lang="ru-RU" dirty="0"/>
          </a:p>
          <a:p>
            <a:r>
              <a:rPr lang="ru-RU" b="1" dirty="0"/>
              <a:t>интереса детей</a:t>
            </a:r>
            <a:r>
              <a:rPr lang="ru-RU" dirty="0"/>
              <a:t> </a:t>
            </a:r>
            <a:r>
              <a:rPr lang="ru-RU" b="1" dirty="0"/>
              <a:t>дошкольного возраста к исследовательской деятельности </a:t>
            </a:r>
            <a:r>
              <a:rPr lang="ru-RU" b="1" dirty="0" smtClean="0"/>
              <a:t>через</a:t>
            </a:r>
          </a:p>
          <a:p>
            <a:r>
              <a:rPr lang="ru-RU" b="1" dirty="0" smtClean="0"/>
              <a:t> </a:t>
            </a:r>
            <a:r>
              <a:rPr lang="ru-RU" b="1" dirty="0"/>
              <a:t>вовлечение дошкольников в практическую деятельность по выращиванию </a:t>
            </a:r>
            <a:r>
              <a:rPr lang="ru-RU" b="1" dirty="0" smtClean="0"/>
              <a:t>растений.</a:t>
            </a:r>
          </a:p>
          <a:p>
            <a:r>
              <a:rPr lang="ru-RU" b="1" dirty="0" smtClean="0"/>
              <a:t>Задачи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b="1" dirty="0"/>
              <a:t>•</a:t>
            </a:r>
            <a:r>
              <a:rPr lang="ru-RU" dirty="0"/>
              <a:t> </a:t>
            </a:r>
            <a:r>
              <a:rPr lang="ru-RU" b="1" dirty="0"/>
              <a:t>формировать интерес к познавательно-исследовательской деятельности;</a:t>
            </a:r>
            <a:endParaRPr lang="ru-RU" dirty="0"/>
          </a:p>
          <a:p>
            <a:r>
              <a:rPr lang="ru-RU" b="1" dirty="0"/>
              <a:t>•</a:t>
            </a:r>
            <a:r>
              <a:rPr lang="ru-RU" dirty="0"/>
              <a:t> </a:t>
            </a:r>
            <a:r>
              <a:rPr lang="ru-RU" b="1" dirty="0"/>
              <a:t>расширять знания детей об особенностях строения и условиях</a:t>
            </a:r>
            <a:endParaRPr lang="ru-RU" dirty="0"/>
          </a:p>
          <a:p>
            <a:r>
              <a:rPr lang="ru-RU" b="1" dirty="0"/>
              <a:t>роста растений;</a:t>
            </a:r>
            <a:endParaRPr lang="ru-RU" dirty="0"/>
          </a:p>
          <a:p>
            <a:r>
              <a:rPr lang="ru-RU" b="1" dirty="0"/>
              <a:t>•</a:t>
            </a:r>
            <a:r>
              <a:rPr lang="ru-RU" dirty="0"/>
              <a:t> </a:t>
            </a:r>
            <a:r>
              <a:rPr lang="ru-RU" b="1" dirty="0"/>
              <a:t>привлекать детей к активной самостоятельной деятельности по </a:t>
            </a:r>
            <a:r>
              <a:rPr lang="ru-RU" b="1" dirty="0" smtClean="0"/>
              <a:t>выращиванию</a:t>
            </a:r>
          </a:p>
          <a:p>
            <a:r>
              <a:rPr lang="ru-RU" b="1" dirty="0" smtClean="0"/>
              <a:t> </a:t>
            </a:r>
            <a:r>
              <a:rPr lang="ru-RU" b="1" dirty="0"/>
              <a:t>растений;</a:t>
            </a:r>
            <a:endParaRPr lang="ru-RU" dirty="0"/>
          </a:p>
          <a:p>
            <a:r>
              <a:rPr lang="ru-RU" b="1" dirty="0"/>
              <a:t>•</a:t>
            </a:r>
            <a:r>
              <a:rPr lang="ru-RU" dirty="0"/>
              <a:t> </a:t>
            </a:r>
            <a:r>
              <a:rPr lang="ru-RU" b="1" dirty="0"/>
              <a:t>развивать творческие способности детей, любознательность, поисковую </a:t>
            </a:r>
            <a:endParaRPr lang="ru-RU" b="1" dirty="0" smtClean="0"/>
          </a:p>
          <a:p>
            <a:r>
              <a:rPr lang="ru-RU" b="1" dirty="0" smtClean="0"/>
              <a:t>деятельность</a:t>
            </a:r>
            <a:r>
              <a:rPr lang="ru-RU" b="1" dirty="0"/>
              <a:t>;</a:t>
            </a:r>
            <a:endParaRPr lang="ru-RU" dirty="0"/>
          </a:p>
          <a:p>
            <a:r>
              <a:rPr lang="ru-RU" b="1" dirty="0"/>
              <a:t>•</a:t>
            </a:r>
            <a:r>
              <a:rPr lang="ru-RU" dirty="0"/>
              <a:t> </a:t>
            </a:r>
            <a:r>
              <a:rPr lang="ru-RU" b="1" dirty="0"/>
              <a:t>воспитывать бережное и заботливое отношение к растениям; активизировать речь и </a:t>
            </a:r>
            <a:endParaRPr lang="ru-RU" b="1" dirty="0" smtClean="0"/>
          </a:p>
          <a:p>
            <a:r>
              <a:rPr lang="ru-RU" b="1" dirty="0" smtClean="0"/>
              <a:t>обогащать </a:t>
            </a:r>
            <a:r>
              <a:rPr lang="ru-RU" b="1" dirty="0"/>
              <a:t>словарь </a:t>
            </a:r>
            <a:r>
              <a:rPr lang="ru-RU" b="1" dirty="0" smtClean="0"/>
              <a:t>детей.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3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83673" y="762000"/>
            <a:ext cx="11273151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познавательно-исследовательский.</a:t>
            </a:r>
          </a:p>
          <a:p>
            <a:r>
              <a:rPr lang="ru-RU" sz="24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Продолжительность:средне-срочный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педагоги, воспитанник, родители.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лияние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 на развитие ребёнка огромно.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и объекты природы привлекают детей красотой, яркостью красок, </a:t>
            </a:r>
            <a:endParaRPr lang="ru-RU" sz="2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разнообразием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Наблюдая за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ними, ребёнок обогащает свой чувственный опыт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котором и основывается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дальнейшее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глубже ребёнок познаёт таинства окружающего мира, тем больше у него </a:t>
            </a:r>
            <a:endParaRPr lang="ru-RU" sz="2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вопросов. Чтобы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удовлетворить детскую любознательность,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навыки активности и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 мышления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мы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поисково-исследовательской деятельности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73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7" name="TextBox 6"/>
          <p:cNvSpPr txBox="1"/>
          <p:nvPr/>
        </p:nvSpPr>
        <p:spPr>
          <a:xfrm>
            <a:off x="838200" y="1027906"/>
            <a:ext cx="1223082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Девиз проекта: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 </a:t>
            </a:r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лучшее открытие то, 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ребенок сделает сам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познавай, чувствуй, твори!»</a:t>
            </a:r>
            <a:endParaRPr lang="ru-RU" sz="5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9774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76384"/>
          </a:xfrm>
        </p:spPr>
      </p:pic>
      <p:sp>
        <p:nvSpPr>
          <p:cNvPr id="6" name="TextBox 5"/>
          <p:cNvSpPr txBox="1"/>
          <p:nvPr/>
        </p:nvSpPr>
        <p:spPr>
          <a:xfrm>
            <a:off x="6386945" y="568036"/>
            <a:ext cx="49668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дочь: Катенька, очень любит цветы и постоянно задает вопрос: «Как цветы «появляются на свет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Я решила ей не только рассказать, но и показать волшебство рождения цветка. Чтобы она лучше запомнила весь процесс рождения и условия прорастания семян , я предложила дочери сделать это самой, но под моим наблюдением.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мы начинаем…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3" y="0"/>
            <a:ext cx="4627417" cy="644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9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793673" y="692727"/>
            <a:ext cx="72282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Перед моей дочерью встал неразрешимый вопрос: какой цветок вырастить. В цветочном магазине «Семена» выбор очень велик. Но…. Екатерина сделала свой выбор. Мы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остановились на семенах Петуньи (красной).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39" y="3538448"/>
            <a:ext cx="2632364" cy="24245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528" y="3049166"/>
            <a:ext cx="2828597" cy="36991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96" y="0"/>
            <a:ext cx="414251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44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982"/>
            <a:ext cx="12192000" cy="69549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116" y="1351792"/>
            <a:ext cx="2784573" cy="2673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193" y="3926610"/>
            <a:ext cx="3165925" cy="27235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700" y="2424545"/>
            <a:ext cx="4204508" cy="42256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17" y="2881673"/>
            <a:ext cx="3043831" cy="27853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71" y="325618"/>
            <a:ext cx="12094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 пакетик с семенами Петуньи и увидев какие оказываются крошечные семена, Катюша удивилась, как в них может поместится цветок.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объяснила дочери, что надо сначала прорастить семена,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понять какие семена живые.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660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3429000"/>
            <a:ext cx="4191000" cy="30912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6" y="2559051"/>
            <a:ext cx="2896356" cy="32781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155" y="3112077"/>
            <a:ext cx="3368615" cy="34082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026" y="540327"/>
            <a:ext cx="117545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объяснила дочери, что обязательным условием для роста и жизни цветка необходимо: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вода, тепло, воздух, почва, свет. Если соблюдать все эти условия, то в скором времени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семени вырастит чудесный цветок по имени Петунья.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76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498764" y="775855"/>
            <a:ext cx="113792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Соблюдая все условия для роста цветка, результат не заставил себя долго ждать. И вот на свет вначале появился проросток, затем стебелек и маленькие листочки и наконец распустился великолепный цветок  красного цвета. Эксперимент закончен.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Катерина осталась довольна результатом. И теперь она знает ответ на вопрос: « Как цветы появляются на свет».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4" y="3341631"/>
            <a:ext cx="2596629" cy="30960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3297381"/>
            <a:ext cx="2687782" cy="318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48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384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20</cp:revision>
  <dcterms:created xsi:type="dcterms:W3CDTF">2024-05-08T07:57:07Z</dcterms:created>
  <dcterms:modified xsi:type="dcterms:W3CDTF">2024-05-08T14:17:45Z</dcterms:modified>
</cp:coreProperties>
</file>