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5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132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53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0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9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3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3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25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14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85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84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94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840F4-D27F-4B78-904F-FA386B398C8A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27214-725C-4E80-9A4B-C124292B00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09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16" y="205740"/>
            <a:ext cx="5138928" cy="64236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864" y="259081"/>
            <a:ext cx="5096256" cy="637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36" y="320040"/>
            <a:ext cx="4901184" cy="61264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484" y="342900"/>
            <a:ext cx="4882896" cy="610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" y="297180"/>
            <a:ext cx="5105400" cy="6381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928" y="297180"/>
            <a:ext cx="4744212" cy="593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56" y="251460"/>
            <a:ext cx="5023104" cy="627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8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92b4097dd4494802af93f4ce106ebc4460eef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Анатольевна Калинина</dc:creator>
  <cp:lastModifiedBy>Галина Анатольевна Калинина</cp:lastModifiedBy>
  <cp:revision>2</cp:revision>
  <dcterms:created xsi:type="dcterms:W3CDTF">2024-05-20T11:43:55Z</dcterms:created>
  <dcterms:modified xsi:type="dcterms:W3CDTF">2024-05-20T11:46:37Z</dcterms:modified>
</cp:coreProperties>
</file>