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27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4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79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9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5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14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77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13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3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8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257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991D1-1BF1-4443-9C8D-E69ECF82685F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639B8-FC66-4DAC-B825-07510EED7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84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0283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6909" y="568036"/>
            <a:ext cx="6851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Тимоновская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 с УИОП структурное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подразделение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корпус 1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88327" y="2701636"/>
            <a:ext cx="60565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КРАТКОСРОЧНЫЙ ПРОЕКТ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0218" y="5472545"/>
            <a:ext cx="3319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Подготовила</a:t>
            </a:r>
            <a:r>
              <a:rPr lang="ru-RU" dirty="0" smtClean="0"/>
              <a:t>: </a:t>
            </a:r>
          </a:p>
          <a:p>
            <a:r>
              <a:rPr lang="ru-RU" smtClean="0"/>
              <a:t>Сергеенко Мария </a:t>
            </a:r>
            <a:r>
              <a:rPr lang="ru-RU" dirty="0" smtClean="0"/>
              <a:t>с родителями</a:t>
            </a:r>
            <a:endParaRPr lang="ru-RU" dirty="0"/>
          </a:p>
          <a:p>
            <a:r>
              <a:rPr lang="ru-RU" dirty="0" smtClean="0"/>
              <a:t>Воспитатель</a:t>
            </a:r>
            <a:r>
              <a:rPr lang="ru-RU" dirty="0"/>
              <a:t>: Зотина Н.М.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3699164"/>
            <a:ext cx="68681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 - ЭТО СЧАСТЬЕ»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16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838200" y="748145"/>
            <a:ext cx="11371190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у ребенка понятия «семья» и повышение роли семейных ценностей в становлении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личности ребенка. Воспитания чувств привязанности и любви 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воим родителям, родственникам.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детско-родительские отношения опытом совместной деятельности;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уважительное отношение и любовь к родным и близким,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труду и занятиям членов семьи.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проекта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обусловлена социальной значимостью духовно-нравственного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ребенка, начиная с младшего возраста,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восприятие открыто к формированию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ценностей. Особую актуальность данная задача приобретает в условиях внедрения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дошкольного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 Проект «Семья – это счастье»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ориентирует на взаимодействие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родителями: родители должны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его реализации, в создании условий для полноценного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своевременного развития ребенка,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упустить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в развитии его личности.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активными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образовательного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процесса, участниками всех проектов, независимо от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какая деятельность в них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доминирует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просто сторонними наблюдателями. Работа в условиях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ФГОС требует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семейного воспитания и дошкольного образования, изменения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форм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дошкольного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и семьи, что в итоге будет содействовать выработке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 в работе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дошкольника, формированию общего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 ребенка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23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436418" y="365125"/>
            <a:ext cx="1003761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родителя, воспитатель.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деятельности: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Социально-коммуникативное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развитие, познавательное развитие, речевое развитие, художественно-эстетическое развитие.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исследовательский,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Ожидаемый результат: за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реализации проекта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«Семья -  это радость»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мы планируем повысить уровень знаний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семье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узнает больше о своей семье, о родственных отношениях, о том, что такое семья, что у семьи есть истории и традиции, будут иметь представление о родословной как истории семьи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этап подготовительный: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азработка проекта, привлечение родителей к участию в совместной деятельности;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пределить цели и задачи проекта;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материала по данной теме.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Реализация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Деятельность воспитателя: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 Выявление первоначальных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семье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Информация родителей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предстоящей деятельности.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Подбор стихотворений о семье.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 Организация сюжетно - роле</a:t>
            </a:r>
            <a:r>
              <a:rPr lang="ru-RU" dirty="0"/>
              <a:t>вых игр</a:t>
            </a:r>
            <a:br>
              <a:rPr lang="ru-RU" dirty="0"/>
            </a:br>
            <a:r>
              <a:rPr lang="ru-RU" dirty="0"/>
              <a:t>5. Создание условий для творческой деятельности</a:t>
            </a:r>
            <a:br>
              <a:rPr lang="ru-RU" dirty="0"/>
            </a:br>
            <a:endParaRPr lang="ru-RU" dirty="0"/>
          </a:p>
          <a:p>
            <a:pPr marL="285750" indent="-2857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8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4692" y="651164"/>
            <a:ext cx="1387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 большая и дружная. У меня есть мама, папа, дедушка и бабушка.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22" y="1306535"/>
            <a:ext cx="2720269" cy="24522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8367" y="1174384"/>
            <a:ext cx="2350077" cy="29453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330" y="3891732"/>
            <a:ext cx="2142259" cy="26323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88" y="3891732"/>
            <a:ext cx="2659703" cy="27140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034" y="4280357"/>
            <a:ext cx="4890655" cy="21890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325" y="1314089"/>
            <a:ext cx="2508077" cy="257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1302327" y="540327"/>
            <a:ext cx="8860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воздух и вода наши лучшие друзья.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631" y="1361860"/>
            <a:ext cx="2377786" cy="28401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018" y="4377242"/>
            <a:ext cx="2415019" cy="23560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067" y="1507440"/>
            <a:ext cx="4461164" cy="25490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617" y="1592121"/>
            <a:ext cx="2072986" cy="23796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330" y="3755015"/>
            <a:ext cx="2613314" cy="30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68" y="4399285"/>
            <a:ext cx="2268682" cy="233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2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011891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" y="581891"/>
            <a:ext cx="11192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любят,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заботятся. Я тоже помогаю и забочусь о своих близких: о маме,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папе, о бабушке и дедушке. Я стараюсь, чтобы мои поступки радовали, а не огорчали моих родных людей.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561" y="1369092"/>
            <a:ext cx="2359429" cy="29510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36" y="1907454"/>
            <a:ext cx="2262556" cy="21474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19" y="4465855"/>
            <a:ext cx="2420473" cy="22258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863" y="1994794"/>
            <a:ext cx="2895600" cy="23127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511" y="3973531"/>
            <a:ext cx="2323489" cy="27182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2759" y="4232042"/>
            <a:ext cx="2530186" cy="24013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561" y="1356509"/>
            <a:ext cx="2359429" cy="295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13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9" name="TextBox 8"/>
          <p:cNvSpPr txBox="1"/>
          <p:nvPr/>
        </p:nvSpPr>
        <p:spPr>
          <a:xfrm>
            <a:off x="1075732" y="1536173"/>
            <a:ext cx="100405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 – это где жизнь начинается и любовь никогда не кончается».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Роберт </a:t>
            </a:r>
            <a:r>
              <a:rPr lang="ru-RU" sz="4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Фуллер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  <a:p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825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9310" y="3338945"/>
            <a:ext cx="2895600" cy="336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625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295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15</cp:revision>
  <dcterms:created xsi:type="dcterms:W3CDTF">2024-05-17T13:17:15Z</dcterms:created>
  <dcterms:modified xsi:type="dcterms:W3CDTF">2024-05-24T13:44:39Z</dcterms:modified>
</cp:coreProperties>
</file>