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0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202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22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9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57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6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74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84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7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293DC-5533-4C43-8E47-EA50EB12604A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3BC54-E3B8-4F70-88E6-13D54E9CC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6182" y="290945"/>
            <a:ext cx="9485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</a:t>
            </a:r>
            <a:r>
              <a:rPr lang="ru-RU" dirty="0" err="1" smtClean="0"/>
              <a:t>Тимоновская</a:t>
            </a:r>
            <a:r>
              <a:rPr lang="ru-RU" dirty="0" smtClean="0"/>
              <a:t> СОШ с УИОП структурное подразделение дошкольное отделение корпус 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06982" y="1371600"/>
            <a:ext cx="23473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42218" y="4835236"/>
            <a:ext cx="2891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err="1" smtClean="0"/>
              <a:t>Хамис</a:t>
            </a:r>
            <a:r>
              <a:rPr lang="ru-RU" dirty="0" smtClean="0"/>
              <a:t> Амина с родителями</a:t>
            </a:r>
          </a:p>
          <a:p>
            <a:r>
              <a:rPr lang="ru-RU" dirty="0" smtClean="0"/>
              <a:t>Воспитатель: Зотина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822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189018" y="285728"/>
            <a:ext cx="354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Актуальность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316182"/>
            <a:ext cx="118123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детей физически совершенными – значит, добиваться, чтобы они с ранних лет были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здоровыми и закаленными. Для улучшения здоровья детей дошкольного возраста используются различные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средства физического воспитания. Использование всех средств как гигиенические факторы, естественные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силы природы, физические упражнения эффективно воздействуют на детский организм.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1" y="2909455"/>
            <a:ext cx="11734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Направление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информационно – поисковый.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краткосрочный.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1.Незаинтересованность родителей в организации двигательной деятельности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2.Недостаточность знаний родителей о физических навыках и умениях детей дошкольного возраста.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3.Невнимание родителей к здоровому образу жизни детей.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повысить стремление родителей вести здоровый образ жизни с детьми для формирования основ здорового образа жизни.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1.Дать представление родителям о значимости совместной двигательной деятельности с детьми.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2.Расширить знания родителей о физических умениях и навыках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3.Заинтересовать родителей укреплять здоровый образ в семье.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642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396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374534" y="2313709"/>
            <a:ext cx="11817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самое главное богатство, которое нужно беречь.</a:t>
            </a:r>
          </a:p>
        </p:txBody>
      </p:sp>
    </p:spTree>
    <p:extLst>
      <p:ext uri="{BB962C8B-B14F-4D97-AF65-F5344CB8AC3E}">
        <p14:creationId xmlns:p14="http://schemas.microsoft.com/office/powerpoint/2010/main" val="378450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691" y="0"/>
            <a:ext cx="120396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244436" y="3879273"/>
            <a:ext cx="7720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семье поддерживается здоровый образ жизни.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дочь любит чистоту и с удовольствием соблюдает личную гигиену.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6" y="4525604"/>
            <a:ext cx="2682586" cy="2332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309" y="4525604"/>
            <a:ext cx="2740384" cy="218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39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3297383" y="2055813"/>
            <a:ext cx="552796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рано поднимайся,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прыгай, бегай, отжимайся.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 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порядка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 всем нужна ЗАРЯДК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здоровом теле – здоровый дух!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233" y="180109"/>
            <a:ext cx="2830548" cy="243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05" y="180109"/>
            <a:ext cx="2908049" cy="2484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058" y="4284078"/>
            <a:ext cx="3430975" cy="246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48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3408219" y="1066800"/>
            <a:ext cx="11207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Овощи, ягоды, фрукты содержат много витаминов, которые помогают </a:t>
            </a:r>
            <a:r>
              <a:rPr lang="ru-RU" sz="4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 и развиваться.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384" y="2604010"/>
            <a:ext cx="3763241" cy="385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6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2019300" y="471547"/>
            <a:ext cx="9753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Всем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 закаляться,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Свежим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воздухом дышать.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Вот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тогда мы кончим кашлять.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И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будем мы чихать.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650" y="3499722"/>
            <a:ext cx="2987386" cy="30534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6" y="164302"/>
            <a:ext cx="2656609" cy="2743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27" y="4332313"/>
            <a:ext cx="2598674" cy="23968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764" y="276180"/>
            <a:ext cx="2892136" cy="291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52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" y="-152400"/>
            <a:ext cx="11914909" cy="7813964"/>
          </a:xfrm>
        </p:spPr>
      </p:pic>
    </p:spTree>
    <p:extLst>
      <p:ext uri="{BB962C8B-B14F-4D97-AF65-F5344CB8AC3E}">
        <p14:creationId xmlns:p14="http://schemas.microsoft.com/office/powerpoint/2010/main" val="1773565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240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8</cp:revision>
  <dcterms:created xsi:type="dcterms:W3CDTF">2024-05-23T09:54:59Z</dcterms:created>
  <dcterms:modified xsi:type="dcterms:W3CDTF">2024-05-23T11:15:22Z</dcterms:modified>
</cp:coreProperties>
</file>