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58" r:id="rId4"/>
    <p:sldId id="259" r:id="rId5"/>
    <p:sldId id="291" r:id="rId6"/>
    <p:sldId id="292" r:id="rId7"/>
    <p:sldId id="293" r:id="rId8"/>
    <p:sldId id="260" r:id="rId9"/>
    <p:sldId id="29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18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84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0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4A7AC68-3CA6-4956-B4B8-33F3B5BEF1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42B5ADB-53FC-4AFE-B533-9E489DE3A1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BCB6957-4CE7-41B7-8D5D-5202157208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F32010-D319-449F-A6F7-DAEC077F40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2742455"/>
      </p:ext>
    </p:extLst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21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81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98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9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9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2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0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5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BC7D78-2EF6-47F0-A037-3106DFBB3A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508" y="299579"/>
            <a:ext cx="4326948" cy="2758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170C7B-2C4F-4626-99E8-A30B064E3B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85" y="3712721"/>
            <a:ext cx="4326947" cy="28846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F3F6A3-5A3D-43D1-A764-8D594C327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80" y="3713231"/>
            <a:ext cx="4179289" cy="29854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B002978-A880-4ABE-BC8F-F541AAB41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83" y="260648"/>
            <a:ext cx="4190585" cy="27973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A5F110-9800-457B-9FFD-CE0DEB7583DE}"/>
              </a:ext>
            </a:extLst>
          </p:cNvPr>
          <p:cNvSpPr/>
          <p:nvPr/>
        </p:nvSpPr>
        <p:spPr>
          <a:xfrm>
            <a:off x="729080" y="3144769"/>
            <a:ext cx="77048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Healthy ways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92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9C4578D-F2F8-498A-AA13-E2D60CA9D893}"/>
              </a:ext>
            </a:extLst>
          </p:cNvPr>
          <p:cNvSpPr/>
          <p:nvPr/>
        </p:nvSpPr>
        <p:spPr>
          <a:xfrm>
            <a:off x="1043608" y="453445"/>
            <a:ext cx="7056784" cy="2586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be healthy in your life,</a:t>
            </a:r>
            <a:endParaRPr lang="ru-RU" sz="3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Don’t forget to do all five!</a:t>
            </a:r>
            <a:endParaRPr lang="ru-RU" sz="3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Get up early, quick and bright</a:t>
            </a:r>
            <a:endParaRPr lang="ru-RU" sz="3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Exercise with all your might!</a:t>
            </a:r>
            <a:endParaRPr lang="ru-RU" sz="3600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2B28941-2B22-4301-B97B-88751F3C7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5997556" cy="310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56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753AF4-5397-4DC3-9085-CF57B6C61484}"/>
              </a:ext>
            </a:extLst>
          </p:cNvPr>
          <p:cNvSpPr/>
          <p:nvPr/>
        </p:nvSpPr>
        <p:spPr>
          <a:xfrm>
            <a:off x="575556" y="1052736"/>
            <a:ext cx="7992888" cy="4354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Answer my questions: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you do morning exercises?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sport are you good at?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you keep regular hours? Is it difficult?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long do you sleep?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food do you eat? Is it healthy?</a:t>
            </a:r>
            <a:endParaRPr lang="ru-RU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7554C9-C659-453A-9541-4150A6D8C404}"/>
              </a:ext>
            </a:extLst>
          </p:cNvPr>
          <p:cNvSpPr/>
          <p:nvPr/>
        </p:nvSpPr>
        <p:spPr>
          <a:xfrm>
            <a:off x="179512" y="5661248"/>
            <a:ext cx="87849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8919DA-4E9C-4EB9-80CF-1F97C1A1B030}"/>
              </a:ext>
            </a:extLst>
          </p:cNvPr>
          <p:cNvSpPr/>
          <p:nvPr/>
        </p:nvSpPr>
        <p:spPr>
          <a:xfrm>
            <a:off x="179512" y="332656"/>
            <a:ext cx="87849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B399EE41-9CC9-45F6-88D0-A806B4C85CA0}"/>
              </a:ext>
            </a:extLst>
          </p:cNvPr>
          <p:cNvSpPr/>
          <p:nvPr/>
        </p:nvSpPr>
        <p:spPr>
          <a:xfrm>
            <a:off x="1259631" y="2397987"/>
            <a:ext cx="2232248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Healthy ways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393C81BE-65F8-4537-8DCA-871E9D8DC0A0}"/>
              </a:ext>
            </a:extLst>
          </p:cNvPr>
          <p:cNvSpPr/>
          <p:nvPr/>
        </p:nvSpPr>
        <p:spPr>
          <a:xfrm>
            <a:off x="5652122" y="2408310"/>
            <a:ext cx="2664296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Healthy ways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55DCBDE0-E688-424A-A60A-69604EC8892C}"/>
              </a:ext>
            </a:extLst>
          </p:cNvPr>
          <p:cNvCxnSpPr>
            <a:stCxn id="2" idx="7"/>
          </p:cNvCxnSpPr>
          <p:nvPr/>
        </p:nvCxnSpPr>
        <p:spPr>
          <a:xfrm flipV="1">
            <a:off x="3164974" y="2037947"/>
            <a:ext cx="974977" cy="549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BD30078B-C995-4455-906D-B3E85BDB3191}"/>
              </a:ext>
            </a:extLst>
          </p:cNvPr>
          <p:cNvCxnSpPr>
            <a:stCxn id="2" idx="0"/>
          </p:cNvCxnSpPr>
          <p:nvPr/>
        </p:nvCxnSpPr>
        <p:spPr>
          <a:xfrm flipV="1">
            <a:off x="2375755" y="1605899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9B383149-BA67-492E-AE0C-25830E34FC26}"/>
              </a:ext>
            </a:extLst>
          </p:cNvPr>
          <p:cNvCxnSpPr/>
          <p:nvPr/>
        </p:nvCxnSpPr>
        <p:spPr>
          <a:xfrm flipH="1" flipV="1">
            <a:off x="794772" y="2011740"/>
            <a:ext cx="72008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299174F5-70A5-4A4B-A3E4-A03189EE70E1}"/>
              </a:ext>
            </a:extLst>
          </p:cNvPr>
          <p:cNvCxnSpPr>
            <a:stCxn id="2" idx="6"/>
          </p:cNvCxnSpPr>
          <p:nvPr/>
        </p:nvCxnSpPr>
        <p:spPr>
          <a:xfrm flipV="1">
            <a:off x="3491879" y="3033481"/>
            <a:ext cx="936104" cy="12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CC0986F-8D1D-4BD8-8F22-79D4FB15E9A3}"/>
              </a:ext>
            </a:extLst>
          </p:cNvPr>
          <p:cNvCxnSpPr>
            <a:stCxn id="2" idx="2"/>
          </p:cNvCxnSpPr>
          <p:nvPr/>
        </p:nvCxnSpPr>
        <p:spPr>
          <a:xfrm flipH="1">
            <a:off x="503547" y="3046059"/>
            <a:ext cx="7560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4463C0B-B4A4-4223-8F63-76521FE6CA6A}"/>
              </a:ext>
            </a:extLst>
          </p:cNvPr>
          <p:cNvCxnSpPr>
            <a:stCxn id="2" idx="4"/>
          </p:cNvCxnSpPr>
          <p:nvPr/>
        </p:nvCxnSpPr>
        <p:spPr>
          <a:xfrm>
            <a:off x="2375755" y="3694131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79DA2398-FE6A-409D-8DCD-33B11F39C96B}"/>
              </a:ext>
            </a:extLst>
          </p:cNvPr>
          <p:cNvCxnSpPr/>
          <p:nvPr/>
        </p:nvCxnSpPr>
        <p:spPr>
          <a:xfrm flipH="1">
            <a:off x="854587" y="3571785"/>
            <a:ext cx="810090" cy="468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61AB1F14-320E-4E28-BB9A-1D889C435543}"/>
              </a:ext>
            </a:extLst>
          </p:cNvPr>
          <p:cNvCxnSpPr>
            <a:stCxn id="2" idx="5"/>
          </p:cNvCxnSpPr>
          <p:nvPr/>
        </p:nvCxnSpPr>
        <p:spPr>
          <a:xfrm>
            <a:off x="3164974" y="3504315"/>
            <a:ext cx="722952" cy="670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9B8F63C-3E6D-4214-9711-1C2F28F83A5F}"/>
              </a:ext>
            </a:extLst>
          </p:cNvPr>
          <p:cNvSpPr txBox="1"/>
          <p:nvPr/>
        </p:nvSpPr>
        <p:spPr>
          <a:xfrm>
            <a:off x="611560" y="476672"/>
            <a:ext cx="3456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should ….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6379E0C5-B0C3-4E31-A24C-6EE8D171BE44}"/>
              </a:ext>
            </a:extLst>
          </p:cNvPr>
          <p:cNvCxnSpPr>
            <a:cxnSpLocks/>
          </p:cNvCxnSpPr>
          <p:nvPr/>
        </p:nvCxnSpPr>
        <p:spPr>
          <a:xfrm flipV="1">
            <a:off x="7877475" y="1969634"/>
            <a:ext cx="644881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D7E8B3B8-A28A-44C9-88DF-F096528CCBC9}"/>
              </a:ext>
            </a:extLst>
          </p:cNvPr>
          <p:cNvCxnSpPr>
            <a:stCxn id="3" idx="6"/>
          </p:cNvCxnSpPr>
          <p:nvPr/>
        </p:nvCxnSpPr>
        <p:spPr>
          <a:xfrm flipV="1">
            <a:off x="8316418" y="3046059"/>
            <a:ext cx="648070" cy="10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64D3A4B3-6DB6-4D89-A0AD-16822020B3C3}"/>
              </a:ext>
            </a:extLst>
          </p:cNvPr>
          <p:cNvCxnSpPr>
            <a:stCxn id="3" idx="0"/>
          </p:cNvCxnSpPr>
          <p:nvPr/>
        </p:nvCxnSpPr>
        <p:spPr>
          <a:xfrm flipV="1">
            <a:off x="6984270" y="1700808"/>
            <a:ext cx="0" cy="707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6E7F7F79-96F2-478C-8353-55AEFDF42C5B}"/>
              </a:ext>
            </a:extLst>
          </p:cNvPr>
          <p:cNvCxnSpPr/>
          <p:nvPr/>
        </p:nvCxnSpPr>
        <p:spPr>
          <a:xfrm flipH="1" flipV="1">
            <a:off x="5433857" y="1989552"/>
            <a:ext cx="648072" cy="605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7B6FB251-AC77-4AEB-9288-5E5F9E476656}"/>
              </a:ext>
            </a:extLst>
          </p:cNvPr>
          <p:cNvCxnSpPr>
            <a:stCxn id="3" idx="2"/>
          </p:cNvCxnSpPr>
          <p:nvPr/>
        </p:nvCxnSpPr>
        <p:spPr>
          <a:xfrm flipH="1" flipV="1">
            <a:off x="4860027" y="3033481"/>
            <a:ext cx="792095" cy="22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F2FF4164-B7C0-4E4E-B051-D87E29BEC31F}"/>
              </a:ext>
            </a:extLst>
          </p:cNvPr>
          <p:cNvCxnSpPr>
            <a:stCxn id="3" idx="4"/>
          </p:cNvCxnSpPr>
          <p:nvPr/>
        </p:nvCxnSpPr>
        <p:spPr>
          <a:xfrm>
            <a:off x="6984270" y="3704454"/>
            <a:ext cx="0" cy="781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9CB16A76-AF31-4513-B1E9-2ACBF5C08E09}"/>
              </a:ext>
            </a:extLst>
          </p:cNvPr>
          <p:cNvCxnSpPr/>
          <p:nvPr/>
        </p:nvCxnSpPr>
        <p:spPr>
          <a:xfrm flipH="1">
            <a:off x="5508104" y="3571785"/>
            <a:ext cx="720080" cy="468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7E40A50B-D183-4BDE-BAE0-33BA1325E8ED}"/>
              </a:ext>
            </a:extLst>
          </p:cNvPr>
          <p:cNvCxnSpPr/>
          <p:nvPr/>
        </p:nvCxnSpPr>
        <p:spPr>
          <a:xfrm>
            <a:off x="7776366" y="3571785"/>
            <a:ext cx="540052" cy="571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A4EDFD0A-A126-475E-9227-CBE81B83816E}"/>
              </a:ext>
            </a:extLst>
          </p:cNvPr>
          <p:cNvCxnSpPr/>
          <p:nvPr/>
        </p:nvCxnSpPr>
        <p:spPr>
          <a:xfrm>
            <a:off x="5076056" y="2257666"/>
            <a:ext cx="3744416" cy="154814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DDFE7139-8A60-47D7-92E4-A3E1FCC921C2}"/>
              </a:ext>
            </a:extLst>
          </p:cNvPr>
          <p:cNvCxnSpPr/>
          <p:nvPr/>
        </p:nvCxnSpPr>
        <p:spPr>
          <a:xfrm flipH="1">
            <a:off x="5142001" y="2309223"/>
            <a:ext cx="3606463" cy="144905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7EDE87A-6212-4E39-A6AE-4A3D79811B99}"/>
              </a:ext>
            </a:extLst>
          </p:cNvPr>
          <p:cNvSpPr txBox="1"/>
          <p:nvPr/>
        </p:nvSpPr>
        <p:spPr>
          <a:xfrm>
            <a:off x="5652122" y="548680"/>
            <a:ext cx="2880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should not ...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F48D3B87-4B9D-4D69-915C-DFBF73D8FF32}"/>
              </a:ext>
            </a:extLst>
          </p:cNvPr>
          <p:cNvSpPr/>
          <p:nvPr/>
        </p:nvSpPr>
        <p:spPr>
          <a:xfrm>
            <a:off x="179514" y="5155107"/>
            <a:ext cx="8784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morning exercises, watch TV too long, keep regular hours, sleep enough, eat too many sweets, keep to a diet, have bad habits, keep fit, to be good at sport, eat unhealthy food, go to bed too late, eat many vegetables and fruits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1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>
            <a:extLst>
              <a:ext uri="{FF2B5EF4-FFF2-40B4-BE49-F238E27FC236}">
                <a16:creationId xmlns:a16="http://schemas.microsoft.com/office/drawing/2014/main" id="{FA7159A2-577C-4145-9EB7-026948710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7284" y="3765823"/>
            <a:ext cx="3816225" cy="2879909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5" name="Oval 4">
            <a:extLst>
              <a:ext uri="{FF2B5EF4-FFF2-40B4-BE49-F238E27FC236}">
                <a16:creationId xmlns:a16="http://schemas.microsoft.com/office/drawing/2014/main" id="{519FA8D7-FA00-466D-AE16-BF2F6EBF210C}"/>
              </a:ext>
            </a:extLst>
          </p:cNvPr>
          <p:cNvSpPr>
            <a:spLocks noChangeArrowheads="1"/>
          </p:cNvSpPr>
          <p:nvPr/>
        </p:nvSpPr>
        <p:spPr bwMode="auto">
          <a:xfrm rot="18562627">
            <a:off x="3010798" y="1561359"/>
            <a:ext cx="1353886" cy="162401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Oval 5">
            <a:extLst>
              <a:ext uri="{FF2B5EF4-FFF2-40B4-BE49-F238E27FC236}">
                <a16:creationId xmlns:a16="http://schemas.microsoft.com/office/drawing/2014/main" id="{12B94C53-DB9E-444B-9FC7-5BB65080EF00}"/>
              </a:ext>
            </a:extLst>
          </p:cNvPr>
          <p:cNvSpPr>
            <a:spLocks noChangeArrowheads="1"/>
          </p:cNvSpPr>
          <p:nvPr/>
        </p:nvSpPr>
        <p:spPr bwMode="auto">
          <a:xfrm rot="20067750">
            <a:off x="4600296" y="3975286"/>
            <a:ext cx="1343025" cy="16383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Oval 6">
            <a:extLst>
              <a:ext uri="{FF2B5EF4-FFF2-40B4-BE49-F238E27FC236}">
                <a16:creationId xmlns:a16="http://schemas.microsoft.com/office/drawing/2014/main" id="{E78DAFBA-3A33-4CF3-93FB-8BCB097ECBFD}"/>
              </a:ext>
            </a:extLst>
          </p:cNvPr>
          <p:cNvSpPr>
            <a:spLocks noChangeArrowheads="1"/>
          </p:cNvSpPr>
          <p:nvPr/>
        </p:nvSpPr>
        <p:spPr bwMode="auto">
          <a:xfrm rot="20264932">
            <a:off x="2157484" y="2985082"/>
            <a:ext cx="1728787" cy="1373859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8" name="Oval 7">
            <a:extLst>
              <a:ext uri="{FF2B5EF4-FFF2-40B4-BE49-F238E27FC236}">
                <a16:creationId xmlns:a16="http://schemas.microsoft.com/office/drawing/2014/main" id="{BAAB06F7-336C-43AE-9ABE-A6ACB63B3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924175"/>
            <a:ext cx="1296988" cy="12969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dirty="0"/>
              <a:t>Past </a:t>
            </a:r>
          </a:p>
          <a:p>
            <a:pPr algn="ctr" eaLnBrk="1" hangingPunct="1"/>
            <a:r>
              <a:rPr lang="en-US" altLang="ru-RU" sz="2400" dirty="0"/>
              <a:t>Simple</a:t>
            </a:r>
            <a:endParaRPr lang="ru-RU" altLang="ru-RU" sz="2400" dirty="0"/>
          </a:p>
        </p:txBody>
      </p:sp>
      <p:sp>
        <p:nvSpPr>
          <p:cNvPr id="13319" name="WordArt 8">
            <a:extLst>
              <a:ext uri="{FF2B5EF4-FFF2-40B4-BE49-F238E27FC236}">
                <a16:creationId xmlns:a16="http://schemas.microsoft.com/office/drawing/2014/main" id="{0BA0A687-55AD-403B-8BB8-20DB056D29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576248" y="178912"/>
            <a:ext cx="5473030" cy="1162196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A magic flower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20" name="Oval 9">
            <a:extLst>
              <a:ext uri="{FF2B5EF4-FFF2-40B4-BE49-F238E27FC236}">
                <a16:creationId xmlns:a16="http://schemas.microsoft.com/office/drawing/2014/main" id="{FF2FA9B4-0AD8-4DFB-A14D-C4D5128133B5}"/>
              </a:ext>
            </a:extLst>
          </p:cNvPr>
          <p:cNvSpPr>
            <a:spLocks noChangeArrowheads="1"/>
          </p:cNvSpPr>
          <p:nvPr/>
        </p:nvSpPr>
        <p:spPr bwMode="auto">
          <a:xfrm rot="10303458">
            <a:off x="5112934" y="2705056"/>
            <a:ext cx="1728787" cy="1302824"/>
          </a:xfrm>
          <a:prstGeom prst="ellipse">
            <a:avLst/>
          </a:prstGeom>
          <a:solidFill>
            <a:srgbClr val="F1E03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1" name="Oval 10">
            <a:extLst>
              <a:ext uri="{FF2B5EF4-FFF2-40B4-BE49-F238E27FC236}">
                <a16:creationId xmlns:a16="http://schemas.microsoft.com/office/drawing/2014/main" id="{1A509E0C-E6C4-4190-BEEC-9462DC2A1F7A}"/>
              </a:ext>
            </a:extLst>
          </p:cNvPr>
          <p:cNvSpPr>
            <a:spLocks noChangeArrowheads="1"/>
          </p:cNvSpPr>
          <p:nvPr/>
        </p:nvSpPr>
        <p:spPr bwMode="auto">
          <a:xfrm rot="17706259">
            <a:off x="2966984" y="4184503"/>
            <a:ext cx="1728788" cy="1430357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2" name="Oval 11">
            <a:extLst>
              <a:ext uri="{FF2B5EF4-FFF2-40B4-BE49-F238E27FC236}">
                <a16:creationId xmlns:a16="http://schemas.microsoft.com/office/drawing/2014/main" id="{F2CB0524-4702-44C6-AD6A-031263DBBF70}"/>
              </a:ext>
            </a:extLst>
          </p:cNvPr>
          <p:cNvSpPr>
            <a:spLocks noChangeArrowheads="1"/>
          </p:cNvSpPr>
          <p:nvPr/>
        </p:nvSpPr>
        <p:spPr bwMode="auto">
          <a:xfrm rot="17524523">
            <a:off x="4251204" y="1564537"/>
            <a:ext cx="1728788" cy="1302171"/>
          </a:xfrm>
          <a:prstGeom prst="ellipse">
            <a:avLst/>
          </a:prstGeom>
          <a:solidFill>
            <a:srgbClr val="0066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>
            <a:extLst>
              <a:ext uri="{FF2B5EF4-FFF2-40B4-BE49-F238E27FC236}">
                <a16:creationId xmlns:a16="http://schemas.microsoft.com/office/drawing/2014/main" id="{EA693583-0DC9-40EC-AD84-727A9B14531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Doctors say that now many people are…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happy and fit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happy and not fit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not happy and not fit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Once a year … of people go to Hyde Park to take part in the National Fun Run.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hundreds        b) millions         c) thousands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A lot of  office jobs…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don’t  help people to keep fit 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help people to keep fit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are good  for people’s health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 Running is good for people of … jobs</a:t>
            </a:r>
          </a:p>
          <a:p>
            <a:pPr marL="34290" indent="0"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difficult         b) different         c) outdoor</a:t>
            </a:r>
            <a:endParaRPr lang="en-US" alt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Start doing different kinds of … if you are not fit.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exercise             b) games              c) jobs</a:t>
            </a:r>
          </a:p>
          <a:p>
            <a:pPr>
              <a:buFontTx/>
              <a:buAutoNum type="alphaLcParenR"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b_ae05d376174e78934b47c5d22fd36b6b.jpg">
            <a:extLst>
              <a:ext uri="{FF2B5EF4-FFF2-40B4-BE49-F238E27FC236}">
                <a16:creationId xmlns:a16="http://schemas.microsoft.com/office/drawing/2014/main" id="{D1852F13-F68E-44DD-9FF1-ECDD92C3C1E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7656" y="25884"/>
            <a:ext cx="3096344" cy="19816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241.jpg">
            <a:extLst>
              <a:ext uri="{FF2B5EF4-FFF2-40B4-BE49-F238E27FC236}">
                <a16:creationId xmlns:a16="http://schemas.microsoft.com/office/drawing/2014/main" id="{0AA69F4C-94E7-461F-84A7-BD98585EC5C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561234"/>
            <a:ext cx="2483767" cy="1735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897027-7233-atm14.jpg">
            <a:extLst>
              <a:ext uri="{FF2B5EF4-FFF2-40B4-BE49-F238E27FC236}">
                <a16:creationId xmlns:a16="http://schemas.microsoft.com/office/drawing/2014/main" id="{EB58AF90-8E90-471D-A755-D1485ED7FE4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8137" y="4766332"/>
            <a:ext cx="2755863" cy="2065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Click="0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>
            <a:extLst>
              <a:ext uri="{FF2B5EF4-FFF2-40B4-BE49-F238E27FC236}">
                <a16:creationId xmlns:a16="http://schemas.microsoft.com/office/drawing/2014/main" id="{EA693583-0DC9-40EC-AD84-727A9B14531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Doctors say that now many people are…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happy and fit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happy and not fit</a:t>
            </a:r>
          </a:p>
          <a:p>
            <a:pPr>
              <a:buFontTx/>
              <a:buNone/>
            </a:pPr>
            <a:r>
              <a:rPr lang="en-US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not happy and not fit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Once a year … of people go to Hyde Park to take part in the National Fun Run.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hundreds        b) millions         </a:t>
            </a:r>
            <a:r>
              <a:rPr lang="en-US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thousands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A lot of  office jobs…</a:t>
            </a:r>
          </a:p>
          <a:p>
            <a:pPr>
              <a:buFontTx/>
              <a:buNone/>
            </a:pPr>
            <a:r>
              <a:rPr lang="en-US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don’t  help people to keep fit 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help people to keep fit</a:t>
            </a:r>
          </a:p>
          <a:p>
            <a:pPr>
              <a:buFontTx/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are good  for people’s health</a:t>
            </a: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 Running is good for people of … jobs</a:t>
            </a:r>
          </a:p>
          <a:p>
            <a:pPr marL="34290" indent="0">
              <a:buNone/>
            </a:pP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difficult         </a:t>
            </a:r>
            <a:r>
              <a:rPr lang="en-US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different</a:t>
            </a:r>
            <a:r>
              <a:rPr lang="en-US" alt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outdoor</a:t>
            </a:r>
            <a:endParaRPr lang="en-US" alt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ru-RU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" indent="0">
              <a:buNone/>
            </a:pPr>
            <a:r>
              <a:rPr lang="en-US" alt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Start doing different kinds of … if you are not fit.</a:t>
            </a:r>
          </a:p>
          <a:p>
            <a:pPr>
              <a:buFontTx/>
              <a:buNone/>
            </a:pPr>
            <a:r>
              <a:rPr lang="en-US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exercise</a:t>
            </a:r>
            <a:r>
              <a:rPr lang="en-US" alt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games              c) jobs</a:t>
            </a:r>
          </a:p>
          <a:p>
            <a:pPr>
              <a:buFontTx/>
              <a:buAutoNum type="alphaLcParenR"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b_ae05d376174e78934b47c5d22fd36b6b.jpg">
            <a:extLst>
              <a:ext uri="{FF2B5EF4-FFF2-40B4-BE49-F238E27FC236}">
                <a16:creationId xmlns:a16="http://schemas.microsoft.com/office/drawing/2014/main" id="{D1852F13-F68E-44DD-9FF1-ECDD92C3C1E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7656" y="25884"/>
            <a:ext cx="3096344" cy="19816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241.jpg">
            <a:extLst>
              <a:ext uri="{FF2B5EF4-FFF2-40B4-BE49-F238E27FC236}">
                <a16:creationId xmlns:a16="http://schemas.microsoft.com/office/drawing/2014/main" id="{0AA69F4C-94E7-461F-84A7-BD98585EC5C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561234"/>
            <a:ext cx="2483767" cy="1735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897027-7233-atm14.jpg">
            <a:extLst>
              <a:ext uri="{FF2B5EF4-FFF2-40B4-BE49-F238E27FC236}">
                <a16:creationId xmlns:a16="http://schemas.microsoft.com/office/drawing/2014/main" id="{EB58AF90-8E90-471D-A755-D1485ED7FE4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8137" y="4766332"/>
            <a:ext cx="2755863" cy="2065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86587942"/>
      </p:ext>
    </p:extLst>
  </p:cSld>
  <p:clrMapOvr>
    <a:masterClrMapping/>
  </p:clrMapOvr>
  <p:transition advClick="0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8FED84-786A-4EB1-A4F4-5266DF6FAA5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658" y="260648"/>
            <a:ext cx="6156684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CE5325-D7C4-4D8B-9FED-61827604FD22}"/>
              </a:ext>
            </a:extLst>
          </p:cNvPr>
          <p:cNvSpPr/>
          <p:nvPr/>
        </p:nvSpPr>
        <p:spPr>
          <a:xfrm>
            <a:off x="8244408" y="188640"/>
            <a:ext cx="360040" cy="6480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4D4EDA7-0212-4B07-94E6-074461470155}"/>
              </a:ext>
            </a:extLst>
          </p:cNvPr>
          <p:cNvSpPr/>
          <p:nvPr/>
        </p:nvSpPr>
        <p:spPr>
          <a:xfrm>
            <a:off x="539552" y="188640"/>
            <a:ext cx="360040" cy="6480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745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77C6BA0-4B62-4FF3-8CAF-663B6CE7467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583264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ABAD56C-D71C-40BD-950F-070EA9A42149}"/>
              </a:ext>
            </a:extLst>
          </p:cNvPr>
          <p:cNvSpPr/>
          <p:nvPr/>
        </p:nvSpPr>
        <p:spPr>
          <a:xfrm>
            <a:off x="179512" y="404664"/>
            <a:ext cx="87849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7543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57</TotalTime>
  <Words>404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Impact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8</cp:revision>
  <dcterms:created xsi:type="dcterms:W3CDTF">2019-12-30T09:16:45Z</dcterms:created>
  <dcterms:modified xsi:type="dcterms:W3CDTF">2019-12-30T10:25:10Z</dcterms:modified>
</cp:coreProperties>
</file>