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65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41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522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5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8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3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7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5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837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74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8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C5934-AA3F-48F2-BB47-4A02692D81DE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46886-9490-49A1-83D1-A9436DAA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19050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sp>
        <p:nvSpPr>
          <p:cNvPr id="2" name="Прямоугольник 1"/>
          <p:cNvSpPr/>
          <p:nvPr/>
        </p:nvSpPr>
        <p:spPr>
          <a:xfrm>
            <a:off x="2162175" y="556736"/>
            <a:ext cx="8267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8025" y="232478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«Мини - музей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Матрёшки»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14547" y="55156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75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819149" y="1000126"/>
            <a:ext cx="10391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Воспитание гражданина и патриота, знающего и любящего свою Родину, особенно актуально сегодня - не может быть решено без глубокого познания духовного богатства своего народа, освоения народной культуры. И на помощь воспитателю, приходит музейная педагогика. Ведь в её задачи входит: знакомство детей с историей, культурой России; воспитание интереса к народным промыслам, традициям, к быту русского народа. Она даёт возможность привлечь внимание детей и родителей к истории нашей страны, края, родного города.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88141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sp>
        <p:nvSpPr>
          <p:cNvPr id="2" name="Прямоугольник 1"/>
          <p:cNvSpPr/>
          <p:nvPr/>
        </p:nvSpPr>
        <p:spPr>
          <a:xfrm>
            <a:off x="2257425" y="400050"/>
            <a:ext cx="79914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Совместно с родителями и сотрудниками детского сада в нашей группе был создан мини – музей Матрёшки 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6251" y="2293090"/>
            <a:ext cx="6182549" cy="42415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2742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285" y="462541"/>
            <a:ext cx="3260688" cy="434758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206" y="1905000"/>
            <a:ext cx="3250406" cy="4333875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750" y="1019174"/>
            <a:ext cx="3250406" cy="43338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07391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450" y="278983"/>
            <a:ext cx="4123080" cy="3092311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72" y="1033462"/>
            <a:ext cx="4614900" cy="346117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751" y="3429000"/>
            <a:ext cx="4229100" cy="317182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86662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775" y="2881697"/>
            <a:ext cx="4755637" cy="356672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336" y="709469"/>
            <a:ext cx="4829340" cy="362200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519" y="585463"/>
            <a:ext cx="2702357" cy="20267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445424" y="365425"/>
            <a:ext cx="2026767" cy="246684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584617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8814547" cy="6858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83054" y="0"/>
              <a:ext cx="2108946" cy="685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4205" y="0"/>
              <a:ext cx="1698172" cy="6858000"/>
            </a:xfrm>
            <a:prstGeom prst="rect">
              <a:avLst/>
            </a:prstGeom>
          </p:spPr>
        </p:pic>
      </p:grpSp>
      <p:sp>
        <p:nvSpPr>
          <p:cNvPr id="2" name="Прямоугольник 1"/>
          <p:cNvSpPr/>
          <p:nvPr/>
        </p:nvSpPr>
        <p:spPr>
          <a:xfrm>
            <a:off x="723899" y="1260813"/>
            <a:ext cx="108394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От старины до наших дней хранит реликвии музей,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А кто музей сей посещает, тот, несомненно, много знает.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Музей - не просто дом, где вещи дышат,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Музей - хранитель тайн, всего святого,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Биенье сердца каждого услышит,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Он - мост в долину самого родного.</a:t>
            </a:r>
            <a:endParaRPr lang="ru-RU" sz="3200" b="1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Анна </a:t>
            </a:r>
            <a:r>
              <a:rPr lang="ru-RU" sz="3200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Леун</a:t>
            </a:r>
            <a:endParaRPr lang="ru-RU" sz="3200" b="1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457847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144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5</cp:revision>
  <dcterms:created xsi:type="dcterms:W3CDTF">2024-05-26T11:18:06Z</dcterms:created>
  <dcterms:modified xsi:type="dcterms:W3CDTF">2024-05-26T11:51:24Z</dcterms:modified>
</cp:coreProperties>
</file>