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59" r:id="rId5"/>
    <p:sldId id="260" r:id="rId6"/>
    <p:sldId id="262" r:id="rId7"/>
    <p:sldId id="258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019D0-B7C4-422F-AB0A-D34C0B27AE6A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E15F-13D2-46A9-94D1-E2FDA931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499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019D0-B7C4-422F-AB0A-D34C0B27AE6A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E15F-13D2-46A9-94D1-E2FDA931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055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019D0-B7C4-422F-AB0A-D34C0B27AE6A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E15F-13D2-46A9-94D1-E2FDA931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827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019D0-B7C4-422F-AB0A-D34C0B27AE6A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E15F-13D2-46A9-94D1-E2FDA931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97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019D0-B7C4-422F-AB0A-D34C0B27AE6A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E15F-13D2-46A9-94D1-E2FDA931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11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019D0-B7C4-422F-AB0A-D34C0B27AE6A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E15F-13D2-46A9-94D1-E2FDA931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24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019D0-B7C4-422F-AB0A-D34C0B27AE6A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E15F-13D2-46A9-94D1-E2FDA931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422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019D0-B7C4-422F-AB0A-D34C0B27AE6A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E15F-13D2-46A9-94D1-E2FDA931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981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019D0-B7C4-422F-AB0A-D34C0B27AE6A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E15F-13D2-46A9-94D1-E2FDA931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47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019D0-B7C4-422F-AB0A-D34C0B27AE6A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E15F-13D2-46A9-94D1-E2FDA931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704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019D0-B7C4-422F-AB0A-D34C0B27AE6A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8E15F-13D2-46A9-94D1-E2FDA931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574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019D0-B7C4-422F-AB0A-D34C0B27AE6A}" type="datetimeFigureOut">
              <a:rPr lang="ru-RU" smtClean="0"/>
              <a:t>26.05.2024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8E15F-13D2-46A9-94D1-E2FDA9314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70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21767" y="586483"/>
            <a:ext cx="72872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общеразвивающего вида с приоритетным осуществлением деятельности по физическому развитию воспитанников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74506" y="2799518"/>
            <a:ext cx="80429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«Нетрадиционное рисование»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000930" y="5139908"/>
            <a:ext cx="31243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Воспитатель: Халявина </a:t>
            </a:r>
          </a:p>
          <a:p>
            <a:r>
              <a:rPr lang="ru-RU" dirty="0" smtClean="0"/>
              <a:t>            Анна Михайловна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9504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07707" y="1720840"/>
            <a:ext cx="1042229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Нетрадиционные техники рисования открывают широкий простор для детской фантазии.</a:t>
            </a:r>
          </a:p>
          <a:p>
            <a:pPr algn="ctr"/>
            <a:r>
              <a:rPr lang="ru-RU" sz="3600" b="1" dirty="0" smtClean="0"/>
              <a:t> Они дают ребёнку возможность увлечься творчеством, развить воображение, проявить самостоятельность и инициативу, выразить свою индивидуальность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44924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50637" y="141083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Цветы для мамы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63833" y="1644787"/>
            <a:ext cx="37478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Рисование цветной водой </a:t>
            </a:r>
          </a:p>
          <a:p>
            <a:pPr algn="ctr"/>
            <a:r>
              <a:rPr lang="ru-RU" sz="2400" b="1" dirty="0" smtClean="0"/>
              <a:t>с помощью пипетки </a:t>
            </a:r>
          </a:p>
          <a:p>
            <a:pPr algn="ctr"/>
            <a:r>
              <a:rPr lang="ru-RU" sz="2400" b="1" dirty="0" smtClean="0"/>
              <a:t>на ватном диске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519" y="848969"/>
            <a:ext cx="3703805" cy="277785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241" y="3243721"/>
            <a:ext cx="3871477" cy="290360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409" y="3787164"/>
            <a:ext cx="3884732" cy="291354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707" y="1792773"/>
            <a:ext cx="2755252" cy="367366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92763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45364" y="225059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Цветочная поляна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31925" y="781053"/>
            <a:ext cx="5370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Рисование целлофановыми пакетами 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12" y="1011885"/>
            <a:ext cx="4018384" cy="301378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1665" y="3700997"/>
            <a:ext cx="4065037" cy="304877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8433" y="1488939"/>
            <a:ext cx="5098405" cy="382380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139696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886601" y="170601"/>
            <a:ext cx="49161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Причёска для клоуна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0" y="4549676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Конструктор </a:t>
            </a:r>
            <a:r>
              <a:rPr lang="en-US" sz="2400" b="1" dirty="0" smtClean="0"/>
              <a:t>Lego</a:t>
            </a:r>
            <a:r>
              <a:rPr lang="ru-RU" sz="2400" b="1" dirty="0" smtClean="0"/>
              <a:t> можно использовать не только на занятиях по  конструированию, но и  на  рисовании. Он может служить рамкой для картины. А может использоваться как основной материал для создания рисунка.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089" y="1017861"/>
            <a:ext cx="4523253" cy="3392440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48" y="3569226"/>
            <a:ext cx="4037045" cy="3027784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7462" y="190332"/>
            <a:ext cx="3803779" cy="3117904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179568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27663" y="293984"/>
            <a:ext cx="34645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Салют Победы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55311" y="1469387"/>
            <a:ext cx="295478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Рисование </a:t>
            </a:r>
          </a:p>
          <a:p>
            <a:r>
              <a:rPr lang="ru-RU" sz="2400" b="1" dirty="0" smtClean="0"/>
              <a:t>с помощью </a:t>
            </a:r>
          </a:p>
          <a:p>
            <a:pPr algn="ctr"/>
            <a:r>
              <a:rPr lang="ru-RU" sz="2400" b="1" dirty="0" smtClean="0"/>
              <a:t>картонных втулок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32" y="1295854"/>
            <a:ext cx="4524921" cy="339369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785" y="3630927"/>
            <a:ext cx="4157934" cy="311845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0391" y="408214"/>
            <a:ext cx="4152123" cy="311409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973469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601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640127" y="183893"/>
            <a:ext cx="44628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Жёлтый одуванчик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43078" y="1819551"/>
            <a:ext cx="36924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/>
              <a:t>Рисование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воздушно-пузырчатой </a:t>
            </a:r>
            <a:r>
              <a:rPr lang="ru-RU" sz="2000" b="1" dirty="0"/>
              <a:t>пленкой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875" y="1022407"/>
            <a:ext cx="4409328" cy="330699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2497" y="219221"/>
            <a:ext cx="3164155" cy="3020467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1571" y="3514559"/>
            <a:ext cx="4339725" cy="3066293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6735" y="3579717"/>
            <a:ext cx="4384132" cy="316420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580396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98980" y="2705725"/>
            <a:ext cx="547938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Спасибо за </a:t>
            </a:r>
            <a:r>
              <a:rPr lang="ru-RU" sz="4400" b="1" dirty="0" smtClean="0">
                <a:solidFill>
                  <a:srgbClr val="7030A0"/>
                </a:solidFill>
              </a:rPr>
              <a:t>внимание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Творческих успехов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4760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134</Words>
  <Application>Microsoft Office PowerPoint</Application>
  <PresentationFormat>Широкоэкранный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11</cp:revision>
  <dcterms:created xsi:type="dcterms:W3CDTF">2024-05-26T15:39:20Z</dcterms:created>
  <dcterms:modified xsi:type="dcterms:W3CDTF">2024-05-26T16:38:34Z</dcterms:modified>
</cp:coreProperties>
</file>