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2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9F6625-E501-942F-C3E0-200D88C24E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CD2DAA4-B27C-CF6C-1C7B-381C4F72A8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567E90-308F-6E44-69EE-A6328C8AF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C27283-7ECF-1E98-FB9A-F1D05325F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953725-3E6C-94C6-F517-C9BA4C653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3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672580-A774-FA78-DA1C-081A91328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EB46644-1622-6B0F-DF04-E0D744CB61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694E74-C23A-BB8B-591C-5492F48A3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1D39D6-EE65-B79A-28E1-4EB0CE42C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EB992D-9F4A-E861-F269-F1BECC659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74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D515DDF-5A3D-0C18-167C-2C0396BCDD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A6AAB7-64EB-FCDA-C6A6-75F611F86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7093F2-BE14-4F4F-3A41-D54888307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0DB51C-87EB-0327-2BA8-605536005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61B635-D049-DFB2-B102-BD8160E3D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261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11964-75F2-0218-C262-809CCDA10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6078B3-F97F-26E1-4E38-C1449480F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462DC6-8D21-B5A2-39FD-36EA12329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85B7C7-04FB-5AEB-9445-24E503717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C80BB0-33C8-04B1-0DBE-69B9267D6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14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A12894-434A-7A62-2692-80BA6038B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FC096E-BC49-3E60-A767-F5D2B83B5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7843BD-5E68-CE48-2468-4F9345DB6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34C55F-FFEA-3870-EC76-6DDEE59D2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77995D-0FBC-D3CC-33D1-53AC10A05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88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2B91FC-3012-DFC2-25C4-E5647A71D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A1246E-A447-F054-A667-6F27E0DD0F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A4CD270-E9E3-1A2F-7447-E79B5959E8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D767FB-4091-8B1D-C556-5E7B91E09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D1C4FB-1394-E008-754B-C7168606B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598E88-B2C6-83ED-A072-A48BE0606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01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156DFE-B98D-AF4E-7079-BC6D3156D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78FACB-36AA-BE38-0238-D6DBF0710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8F5C24-31D3-7844-2829-B65921957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347CC02-3DCE-2800-4D6B-92B8D6C6C8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5E22828-0B6D-EC24-CFB8-93D0F9F04F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29F4B21-3221-1709-9EDA-2BD369B41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6D13E47-A31E-481D-A6B1-0AB3E6D66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0F9DBB5-C12F-8D60-5C63-5D009ED3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014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496CAC-D035-2AED-2F59-6B1DF3722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2838440-ECCE-0ECF-0F6E-26CF30028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D5E93F8-B0AA-C557-52EF-977CA68C3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AF019BE-C4BB-4379-D937-CAB504C3C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19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6545AB-6F89-2B39-D954-634D3CC75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B093435-EA66-308C-F286-22D689E4B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BDE20CA-4388-5BAB-FE46-E5CCC3E5E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82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C9BC90-35D4-521E-7376-9C7969384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45658D-9BB2-8E2F-A6FA-47DA1A5AA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5EF68A2-B9CE-80BC-BBD6-0EEB204F6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5D1668-DFCF-9CF2-8D3A-FBF353017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61D197F-39F6-D903-8516-3D1202BE8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7D6627F-6916-867D-0418-121EA5E6F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89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7133C7-1A37-2F78-8BF5-397FACD1B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4DA24B0-B0EF-A949-DA22-459472F2D5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A3ED9C-C1D9-7D94-9A98-9415A0D16E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E26197-8C80-1C13-9E89-494BAAF0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BED5D3-2638-D65E-4A69-705D852E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6D9D71-7F8E-DC4B-8E0F-55381AB28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31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75421-9879-7CF5-02D2-A6C2A0EAA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7CD6D54-A4F4-F38F-457B-EAE1D44F4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013FD7-2543-D190-EE13-1A1691EC02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29EC6-2E74-4537-A9DE-F9749C351ED4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E374CC-F1C2-8383-EF73-2236034F9C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16BCF2-3AC3-F65A-339F-1CD5F81E5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D38CC-98C3-4889-A031-6C58A9A0A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527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8BB24E-A51A-29EE-CBFC-B7DF30CF91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0095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NSimSun" panose="02010609030101010101" pitchFamily="49" charset="-122"/>
                <a:ea typeface="NSimSun" panose="02010609030101010101" pitchFamily="49" charset="-122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«Что лишнее»</a:t>
            </a:r>
            <a:b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</a:b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E2368F-3424-9E03-6424-F9648996B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2816"/>
            <a:ext cx="9144000" cy="3484984"/>
          </a:xfrm>
        </p:spPr>
        <p:txBody>
          <a:bodyPr>
            <a:normAutofit/>
          </a:bodyPr>
          <a:lstStyle/>
          <a:p>
            <a:pPr algn="l"/>
            <a:endParaRPr lang="ru-RU" sz="2800" b="1" dirty="0"/>
          </a:p>
          <a:p>
            <a:pPr algn="l"/>
            <a:r>
              <a:rPr lang="ru-RU" sz="2800" b="1" dirty="0"/>
              <a:t>Цель игры:</a:t>
            </a:r>
          </a:p>
          <a:p>
            <a:pPr algn="l"/>
            <a:r>
              <a:rPr lang="ru-RU" sz="2800" dirty="0"/>
              <a:t>Закрепить умение находить четвертый лишний предмет и объяснять, почему он лишний; развивать умение классифицировать предметы по существенному признаку, обобщать.</a:t>
            </a:r>
          </a:p>
        </p:txBody>
      </p:sp>
    </p:spTree>
    <p:extLst>
      <p:ext uri="{BB962C8B-B14F-4D97-AF65-F5344CB8AC3E}">
        <p14:creationId xmlns:p14="http://schemas.microsoft.com/office/powerpoint/2010/main" val="739160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916239-0F16-79F1-EB28-B9CE67395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Объект 13" descr="Вопросительный знак со сплошной заливкой">
            <a:extLst>
              <a:ext uri="{FF2B5EF4-FFF2-40B4-BE49-F238E27FC236}">
                <a16:creationId xmlns:a16="http://schemas.microsoft.com/office/drawing/2014/main" id="{523109F3-B6C5-AEF5-1121-1D42DF426E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32309" y="1763486"/>
            <a:ext cx="2713652" cy="2677788"/>
          </a:xfrm>
        </p:spPr>
      </p:pic>
      <p:grpSp>
        <p:nvGrpSpPr>
          <p:cNvPr id="16" name="4">
            <a:extLst>
              <a:ext uri="{FF2B5EF4-FFF2-40B4-BE49-F238E27FC236}">
                <a16:creationId xmlns:a16="http://schemas.microsoft.com/office/drawing/2014/main" id="{F5306826-5626-06A0-7AED-6FD443735692}"/>
              </a:ext>
            </a:extLst>
          </p:cNvPr>
          <p:cNvGrpSpPr/>
          <p:nvPr/>
        </p:nvGrpSpPr>
        <p:grpSpPr>
          <a:xfrm>
            <a:off x="570061" y="3568392"/>
            <a:ext cx="2834950" cy="2608571"/>
            <a:chOff x="891074" y="384537"/>
            <a:chExt cx="2834950" cy="2608571"/>
          </a:xfrm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39FA8681-1F90-5B71-7A1A-55282DE460BF}"/>
                </a:ext>
              </a:extLst>
            </p:cNvPr>
            <p:cNvSpPr/>
            <p:nvPr/>
          </p:nvSpPr>
          <p:spPr>
            <a:xfrm>
              <a:off x="891074" y="384537"/>
              <a:ext cx="2834950" cy="2608571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Рисунок 7" descr="Предметы оформления интерьера: Предметы оформления интерьера - Часы  настенные, круглые, коричневые, дерево, 30 см Ukazka.ru">
              <a:extLst>
                <a:ext uri="{FF2B5EF4-FFF2-40B4-BE49-F238E27FC236}">
                  <a16:creationId xmlns:a16="http://schemas.microsoft.com/office/drawing/2014/main" id="{8AFDFA85-2E84-E49E-2766-839657D6E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722" y="523902"/>
              <a:ext cx="2341906" cy="233357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" name="2">
            <a:extLst>
              <a:ext uri="{FF2B5EF4-FFF2-40B4-BE49-F238E27FC236}">
                <a16:creationId xmlns:a16="http://schemas.microsoft.com/office/drawing/2014/main" id="{D66A72B1-F1E1-6176-727D-91F6C5ACAD78}"/>
              </a:ext>
            </a:extLst>
          </p:cNvPr>
          <p:cNvGrpSpPr/>
          <p:nvPr/>
        </p:nvGrpSpPr>
        <p:grpSpPr>
          <a:xfrm>
            <a:off x="8640147" y="386457"/>
            <a:ext cx="2713653" cy="2608571"/>
            <a:chOff x="8640147" y="386457"/>
            <a:chExt cx="2713653" cy="2608571"/>
          </a:xfrm>
        </p:grpSpPr>
        <p:sp>
          <p:nvSpPr>
            <p:cNvPr id="6" name="Прямоугольник: скругленные углы 5">
              <a:extLst>
                <a:ext uri="{FF2B5EF4-FFF2-40B4-BE49-F238E27FC236}">
                  <a16:creationId xmlns:a16="http://schemas.microsoft.com/office/drawing/2014/main" id="{452A8D5C-0DCA-7D54-7E4E-67125E013EE1}"/>
                </a:ext>
              </a:extLst>
            </p:cNvPr>
            <p:cNvSpPr/>
            <p:nvPr/>
          </p:nvSpPr>
          <p:spPr>
            <a:xfrm>
              <a:off x="8640147" y="386457"/>
              <a:ext cx="2713653" cy="2608571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 descr="Геометрические формы для детей">
              <a:extLst>
                <a:ext uri="{FF2B5EF4-FFF2-40B4-BE49-F238E27FC236}">
                  <a16:creationId xmlns:a16="http://schemas.microsoft.com/office/drawing/2014/main" id="{423634FE-A1F4-4F82-4683-B0EF936DA1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86" r="32242" b="21106"/>
            <a:stretch/>
          </p:blipFill>
          <p:spPr bwMode="auto">
            <a:xfrm>
              <a:off x="8789437" y="520173"/>
              <a:ext cx="2448224" cy="233730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8" name="3">
            <a:extLst>
              <a:ext uri="{FF2B5EF4-FFF2-40B4-BE49-F238E27FC236}">
                <a16:creationId xmlns:a16="http://schemas.microsoft.com/office/drawing/2014/main" id="{D6AF9C74-EF7F-BCC8-4FDC-24E05B276BF5}"/>
              </a:ext>
            </a:extLst>
          </p:cNvPr>
          <p:cNvGrpSpPr/>
          <p:nvPr/>
        </p:nvGrpSpPr>
        <p:grpSpPr>
          <a:xfrm>
            <a:off x="8640147" y="3648269"/>
            <a:ext cx="2674775" cy="2528694"/>
            <a:chOff x="8640147" y="3648269"/>
            <a:chExt cx="2674775" cy="2528694"/>
          </a:xfrm>
        </p:grpSpPr>
        <p:sp>
          <p:nvSpPr>
            <p:cNvPr id="7" name="Прямоугольник: скругленные углы 6">
              <a:extLst>
                <a:ext uri="{FF2B5EF4-FFF2-40B4-BE49-F238E27FC236}">
                  <a16:creationId xmlns:a16="http://schemas.microsoft.com/office/drawing/2014/main" id="{D7BF0ED0-68D4-F273-51A1-11772553BF49}"/>
                </a:ext>
              </a:extLst>
            </p:cNvPr>
            <p:cNvSpPr/>
            <p:nvPr/>
          </p:nvSpPr>
          <p:spPr>
            <a:xfrm>
              <a:off x="8640147" y="3648269"/>
              <a:ext cx="2674775" cy="2528694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 descr="Предметы круглой формы картинки для детей » Прикольные картинки: скачать  бесплатно на рабочий стол">
              <a:extLst>
                <a:ext uri="{FF2B5EF4-FFF2-40B4-BE49-F238E27FC236}">
                  <a16:creationId xmlns:a16="http://schemas.microsoft.com/office/drawing/2014/main" id="{C55DC640-4BC9-E684-74A7-90E27004C8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71" t="5527" r="27708" b="19599"/>
            <a:stretch/>
          </p:blipFill>
          <p:spPr bwMode="auto">
            <a:xfrm>
              <a:off x="8755607" y="3910586"/>
              <a:ext cx="2482054" cy="21263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9" name="1">
            <a:extLst>
              <a:ext uri="{FF2B5EF4-FFF2-40B4-BE49-F238E27FC236}">
                <a16:creationId xmlns:a16="http://schemas.microsoft.com/office/drawing/2014/main" id="{24B53312-9152-D807-3C76-1CF24AD36248}"/>
              </a:ext>
            </a:extLst>
          </p:cNvPr>
          <p:cNvGrpSpPr/>
          <p:nvPr/>
        </p:nvGrpSpPr>
        <p:grpSpPr>
          <a:xfrm>
            <a:off x="490750" y="365125"/>
            <a:ext cx="2887824" cy="2677788"/>
            <a:chOff x="838200" y="3499175"/>
            <a:chExt cx="2940698" cy="2677788"/>
          </a:xfrm>
        </p:grpSpPr>
        <p:sp>
          <p:nvSpPr>
            <p:cNvPr id="4" name="Прямоугольник: скругленные углы 3">
              <a:extLst>
                <a:ext uri="{FF2B5EF4-FFF2-40B4-BE49-F238E27FC236}">
                  <a16:creationId xmlns:a16="http://schemas.microsoft.com/office/drawing/2014/main" id="{D5910FE6-2722-0461-C975-3D710D28D4A2}"/>
                </a:ext>
              </a:extLst>
            </p:cNvPr>
            <p:cNvSpPr/>
            <p:nvPr/>
          </p:nvSpPr>
          <p:spPr>
            <a:xfrm>
              <a:off x="838200" y="3499175"/>
              <a:ext cx="2940698" cy="2677788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Рисунок 11" descr="Геометрические формы для детей">
              <a:extLst>
                <a:ext uri="{FF2B5EF4-FFF2-40B4-BE49-F238E27FC236}">
                  <a16:creationId xmlns:a16="http://schemas.microsoft.com/office/drawing/2014/main" id="{1606C1D8-66BA-FFED-2098-65C46885DA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04" r="31659" b="20101"/>
            <a:stretch/>
          </p:blipFill>
          <p:spPr bwMode="auto">
            <a:xfrm>
              <a:off x="1084722" y="3643750"/>
              <a:ext cx="2451580" cy="238863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4162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D4A02D-6E12-1F99-6DB3-7561860E089E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grpSp>
        <p:nvGrpSpPr>
          <p:cNvPr id="16" name="3">
            <a:extLst>
              <a:ext uri="{FF2B5EF4-FFF2-40B4-BE49-F238E27FC236}">
                <a16:creationId xmlns:a16="http://schemas.microsoft.com/office/drawing/2014/main" id="{86B58388-F130-BF05-2FF6-9051E1DBDA85}"/>
              </a:ext>
            </a:extLst>
          </p:cNvPr>
          <p:cNvGrpSpPr/>
          <p:nvPr/>
        </p:nvGrpSpPr>
        <p:grpSpPr>
          <a:xfrm>
            <a:off x="825963" y="321164"/>
            <a:ext cx="2659144" cy="2510050"/>
            <a:chOff x="838200" y="365125"/>
            <a:chExt cx="2659144" cy="2510050"/>
          </a:xfrm>
        </p:grpSpPr>
        <p:sp>
          <p:nvSpPr>
            <p:cNvPr id="4" name="Прямоугольник: скругленные углы 3">
              <a:extLst>
                <a:ext uri="{FF2B5EF4-FFF2-40B4-BE49-F238E27FC236}">
                  <a16:creationId xmlns:a16="http://schemas.microsoft.com/office/drawing/2014/main" id="{9BA2A352-D08C-BDD6-5663-2A23C7532905}"/>
                </a:ext>
              </a:extLst>
            </p:cNvPr>
            <p:cNvSpPr/>
            <p:nvPr/>
          </p:nvSpPr>
          <p:spPr>
            <a:xfrm>
              <a:off x="838200" y="365125"/>
              <a:ext cx="2659144" cy="251005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Рисунок 11" descr="Ягода Клубника - «Вкусная и полезная, но аллергичная» | отзывы">
              <a:extLst>
                <a:ext uri="{FF2B5EF4-FFF2-40B4-BE49-F238E27FC236}">
                  <a16:creationId xmlns:a16="http://schemas.microsoft.com/office/drawing/2014/main" id="{0308574F-19A0-6D94-9ECE-E1512D1AD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5070" y="681035"/>
              <a:ext cx="2565405" cy="192405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9" name="4">
            <a:extLst>
              <a:ext uri="{FF2B5EF4-FFF2-40B4-BE49-F238E27FC236}">
                <a16:creationId xmlns:a16="http://schemas.microsoft.com/office/drawing/2014/main" id="{8A94147F-CDAC-5E5D-46AB-E2ED1F1A89F7}"/>
              </a:ext>
            </a:extLst>
          </p:cNvPr>
          <p:cNvGrpSpPr/>
          <p:nvPr/>
        </p:nvGrpSpPr>
        <p:grpSpPr>
          <a:xfrm>
            <a:off x="838200" y="3789576"/>
            <a:ext cx="2659144" cy="2387388"/>
            <a:chOff x="838200" y="3789576"/>
            <a:chExt cx="2659144" cy="2387388"/>
          </a:xfrm>
        </p:grpSpPr>
        <p:sp>
          <p:nvSpPr>
            <p:cNvPr id="7" name="Прямоугольник: скругленные углы 6">
              <a:extLst>
                <a:ext uri="{FF2B5EF4-FFF2-40B4-BE49-F238E27FC236}">
                  <a16:creationId xmlns:a16="http://schemas.microsoft.com/office/drawing/2014/main" id="{52799764-32A7-B40A-E0BE-F6B3E13EE2E8}"/>
                </a:ext>
              </a:extLst>
            </p:cNvPr>
            <p:cNvSpPr/>
            <p:nvPr/>
          </p:nvSpPr>
          <p:spPr>
            <a:xfrm>
              <a:off x="838200" y="3789576"/>
              <a:ext cx="2659144" cy="238738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 descr="Тыква купить в Симферополе, Евпатории и по всему Крыму с доставкой из  интернет-магазина Корзина | Цены ниже">
              <a:extLst>
                <a:ext uri="{FF2B5EF4-FFF2-40B4-BE49-F238E27FC236}">
                  <a16:creationId xmlns:a16="http://schemas.microsoft.com/office/drawing/2014/main" id="{3A130D71-BDAD-C30E-5F47-0079E0A77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5070" y="3912660"/>
              <a:ext cx="2565405" cy="214122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" name="2">
            <a:extLst>
              <a:ext uri="{FF2B5EF4-FFF2-40B4-BE49-F238E27FC236}">
                <a16:creationId xmlns:a16="http://schemas.microsoft.com/office/drawing/2014/main" id="{8AA125A2-6A09-1DB1-3BE1-99181B7C7DB7}"/>
              </a:ext>
            </a:extLst>
          </p:cNvPr>
          <p:cNvGrpSpPr/>
          <p:nvPr/>
        </p:nvGrpSpPr>
        <p:grpSpPr>
          <a:xfrm>
            <a:off x="8908330" y="3968810"/>
            <a:ext cx="2445470" cy="2302547"/>
            <a:chOff x="8908330" y="3968810"/>
            <a:chExt cx="2445470" cy="2302547"/>
          </a:xfrm>
        </p:grpSpPr>
        <p:sp>
          <p:nvSpPr>
            <p:cNvPr id="6" name="Прямоугольник: скругленные углы 5">
              <a:extLst>
                <a:ext uri="{FF2B5EF4-FFF2-40B4-BE49-F238E27FC236}">
                  <a16:creationId xmlns:a16="http://schemas.microsoft.com/office/drawing/2014/main" id="{F26F3735-B013-DE19-7D47-8309A07488A0}"/>
                </a:ext>
              </a:extLst>
            </p:cNvPr>
            <p:cNvSpPr/>
            <p:nvPr/>
          </p:nvSpPr>
          <p:spPr>
            <a:xfrm>
              <a:off x="8908330" y="3968810"/>
              <a:ext cx="2445470" cy="230254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Рисунок 12" descr="Малина - калорийность, полезные свойства, польза и вред, описание -  Calorizator.ru">
              <a:extLst>
                <a:ext uri="{FF2B5EF4-FFF2-40B4-BE49-F238E27FC236}">
                  <a16:creationId xmlns:a16="http://schemas.microsoft.com/office/drawing/2014/main" id="{7C6A8B5D-EA13-5787-AF83-8919E22DB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4647" y="4049473"/>
              <a:ext cx="2322283" cy="214122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" name="1">
            <a:extLst>
              <a:ext uri="{FF2B5EF4-FFF2-40B4-BE49-F238E27FC236}">
                <a16:creationId xmlns:a16="http://schemas.microsoft.com/office/drawing/2014/main" id="{9F1FB77B-564B-A865-5B3D-07E90F722828}"/>
              </a:ext>
            </a:extLst>
          </p:cNvPr>
          <p:cNvGrpSpPr/>
          <p:nvPr/>
        </p:nvGrpSpPr>
        <p:grpSpPr>
          <a:xfrm>
            <a:off x="8908330" y="386557"/>
            <a:ext cx="2445470" cy="2488618"/>
            <a:chOff x="8908330" y="386557"/>
            <a:chExt cx="2445470" cy="2488618"/>
          </a:xfrm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5EB3C5E7-7D01-B090-ACDE-6922F42C8586}"/>
                </a:ext>
              </a:extLst>
            </p:cNvPr>
            <p:cNvSpPr/>
            <p:nvPr/>
          </p:nvSpPr>
          <p:spPr>
            <a:xfrm>
              <a:off x="8908330" y="386557"/>
              <a:ext cx="2445470" cy="248861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Рисунок 14" descr="Ягоды крыжовника на белом фоне | Премиум Фото">
              <a:extLst>
                <a:ext uri="{FF2B5EF4-FFF2-40B4-BE49-F238E27FC236}">
                  <a16:creationId xmlns:a16="http://schemas.microsoft.com/office/drawing/2014/main" id="{AB76D209-E1AF-66E1-5D1C-5E07F9477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60455" y="469737"/>
              <a:ext cx="2176296" cy="217629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6" name="Picture 2" descr="Задумавшийся знак вопроса кружка с ручкой в виде зебры (цвет: белый +  черный) | Все футболки интернет магазин футболок. Дизайнерские футболки,  футболки The Mountain, Yakuza, Liquid Blue">
            <a:extLst>
              <a:ext uri="{FF2B5EF4-FFF2-40B4-BE49-F238E27FC236}">
                <a16:creationId xmlns:a16="http://schemas.microsoft.com/office/drawing/2014/main" id="{85FD925B-16BE-EA13-813D-545633FEF29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720" y="1734649"/>
            <a:ext cx="3218234" cy="350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90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8A3392-74D2-0811-5A25-7D55A7003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i="1">
                <a:solidFill>
                  <a:srgbClr val="FF0000"/>
                </a:solidFill>
                <a:latin typeface="Bahnschrift Condensed" panose="020B0502040204020203" pitchFamily="34" charset="0"/>
              </a:rPr>
              <a:t>МОЛОДЦЫ!!!</a:t>
            </a:r>
            <a:endParaRPr lang="ru-RU" sz="7200" i="1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pic>
        <p:nvPicPr>
          <p:cNvPr id="2052" name="Picture 4" descr="ГУО ясли-сад №116 г.Гомеля | Детский сад №116 Гомель |">
            <a:extLst>
              <a:ext uri="{FF2B5EF4-FFF2-40B4-BE49-F238E27FC236}">
                <a16:creationId xmlns:a16="http://schemas.microsoft.com/office/drawing/2014/main" id="{BEBBAB16-42FF-4C03-FF49-A34087BD6E5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561" y="1690688"/>
            <a:ext cx="7247105" cy="455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8541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</Words>
  <Application>Microsoft Office PowerPoint</Application>
  <PresentationFormat>Широкоэкранный</PresentationFormat>
  <Paragraphs>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NSimSun</vt:lpstr>
      <vt:lpstr>Arial</vt:lpstr>
      <vt:lpstr>Bahnschrift Condensed</vt:lpstr>
      <vt:lpstr>Calibri</vt:lpstr>
      <vt:lpstr>Calibri Light</vt:lpstr>
      <vt:lpstr>Times New Roman</vt:lpstr>
      <vt:lpstr>Тема Office</vt:lpstr>
      <vt:lpstr> «Что лишнее» </vt:lpstr>
      <vt:lpstr>Презентация PowerPoint</vt:lpstr>
      <vt:lpstr>Презентация PowerPoint</vt:lpstr>
      <vt:lpstr>МОЛОДЦЫ!!!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лишнее»</dc:title>
  <dc:creator>ауау ыввцв</dc:creator>
  <cp:lastModifiedBy>ауау ыввцв</cp:lastModifiedBy>
  <cp:revision>1</cp:revision>
  <dcterms:created xsi:type="dcterms:W3CDTF">2024-01-09T16:51:56Z</dcterms:created>
  <dcterms:modified xsi:type="dcterms:W3CDTF">2024-01-10T10:15:22Z</dcterms:modified>
</cp:coreProperties>
</file>