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51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22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450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03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442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975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629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89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7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76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631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03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413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387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01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21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07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FEB1E8-7471-455B-9332-63267F82BC76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7BFE7C-39A6-4917-8C3E-C8CFFAC4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9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3636FF-A10C-4105-9B6D-E6C92F283E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История книги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7B1BC91-DE7C-49E8-8722-7A99D2DD6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Саломатина Софья</a:t>
            </a:r>
          </a:p>
          <a:p>
            <a:r>
              <a:rPr lang="ru-RU" dirty="0"/>
              <a:t>Класс 2-7</a:t>
            </a:r>
          </a:p>
        </p:txBody>
      </p:sp>
    </p:spTree>
    <p:extLst>
      <p:ext uri="{BB962C8B-B14F-4D97-AF65-F5344CB8AC3E}">
        <p14:creationId xmlns:p14="http://schemas.microsoft.com/office/powerpoint/2010/main" val="286585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557915-2CC0-43E1-B2A0-279314790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3239276" cy="4802848"/>
          </a:xfrm>
        </p:spPr>
        <p:txBody>
          <a:bodyPr>
            <a:normAutofit/>
          </a:bodyPr>
          <a:lstStyle/>
          <a:p>
            <a:r>
              <a:rPr lang="ru-RU" dirty="0"/>
              <a:t>Наше имя - Октябрята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29A62629-69CB-41FE-9366-9B0447F49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31" y="847449"/>
            <a:ext cx="3872325" cy="5163101"/>
          </a:xfrm>
        </p:spPr>
      </p:pic>
    </p:spTree>
    <p:extLst>
      <p:ext uri="{BB962C8B-B14F-4D97-AF65-F5344CB8AC3E}">
        <p14:creationId xmlns:p14="http://schemas.microsoft.com/office/powerpoint/2010/main" val="2088407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D1D354-9B46-4E33-A596-84ABF03A9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Дата издания 1959 год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6BA3359-DFB1-494A-AD65-DA8BFA3EC1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4626"/>
          <a:stretch/>
        </p:blipFill>
        <p:spPr>
          <a:xfrm>
            <a:off x="3442874" y="2361520"/>
            <a:ext cx="5066644" cy="3740833"/>
          </a:xfrm>
        </p:spPr>
      </p:pic>
    </p:spTree>
    <p:extLst>
      <p:ext uri="{BB962C8B-B14F-4D97-AF65-F5344CB8AC3E}">
        <p14:creationId xmlns:p14="http://schemas.microsoft.com/office/powerpoint/2010/main" val="3912319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0271D9-8B9C-4550-8F53-9680D569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такие Октябрята?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85BCD05-6EE9-4688-9E57-10BA980498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800" y="2053610"/>
            <a:ext cx="5732400" cy="4125761"/>
          </a:xfrm>
        </p:spPr>
      </p:pic>
    </p:spTree>
    <p:extLst>
      <p:ext uri="{BB962C8B-B14F-4D97-AF65-F5344CB8AC3E}">
        <p14:creationId xmlns:p14="http://schemas.microsoft.com/office/powerpoint/2010/main" val="84296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F283DF-06C1-44CF-9F4E-A4EA6A38D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октябрят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05223EC7-7CCD-427F-9190-62BBC0E9BF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68" b="14253"/>
          <a:stretch/>
        </p:blipFill>
        <p:spPr>
          <a:xfrm>
            <a:off x="3618662" y="2219580"/>
            <a:ext cx="4954676" cy="3929293"/>
          </a:xfrm>
        </p:spPr>
      </p:pic>
    </p:spTree>
    <p:extLst>
      <p:ext uri="{BB962C8B-B14F-4D97-AF65-F5344CB8AC3E}">
        <p14:creationId xmlns:p14="http://schemas.microsoft.com/office/powerpoint/2010/main" val="1789692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83D4DF-71FC-4B6F-9360-94C81D537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есть в книге?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E1D2071-25C9-437E-9A69-7EC0F803F5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397" y="2491273"/>
            <a:ext cx="2488406" cy="331787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0EF9695-7595-42F6-9326-6D42DA5442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7" b="36881"/>
          <a:stretch/>
        </p:blipFill>
        <p:spPr>
          <a:xfrm>
            <a:off x="3682604" y="2537928"/>
            <a:ext cx="5143500" cy="28551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0298626-F1C2-4438-92B9-00AEE80D5C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01" y="2378948"/>
            <a:ext cx="2813448" cy="375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24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</TotalTime>
  <Words>25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Garamond</vt:lpstr>
      <vt:lpstr>Натуральные материалы</vt:lpstr>
      <vt:lpstr>История книги</vt:lpstr>
      <vt:lpstr>Наше имя - Октябрята</vt:lpstr>
      <vt:lpstr>Дата издания 1959 год</vt:lpstr>
      <vt:lpstr>Кто такие Октябрята?</vt:lpstr>
      <vt:lpstr>Правила октябрят</vt:lpstr>
      <vt:lpstr>Что есть в книге?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книги</dc:title>
  <dc:creator>Саломатина НС</dc:creator>
  <cp:lastModifiedBy>3.26</cp:lastModifiedBy>
  <cp:revision>3</cp:revision>
  <dcterms:created xsi:type="dcterms:W3CDTF">2021-09-06T14:54:44Z</dcterms:created>
  <dcterms:modified xsi:type="dcterms:W3CDTF">2023-03-10T11:05:59Z</dcterms:modified>
</cp:coreProperties>
</file>