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65"/>
  </p:normalViewPr>
  <p:slideViewPr>
    <p:cSldViewPr snapToGrid="0" snapToObjects="1">
      <p:cViewPr>
        <p:scale>
          <a:sx n="70" d="100"/>
          <a:sy n="70" d="100"/>
        </p:scale>
        <p:origin x="-1138" y="-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5AA78-817D-43ED-B717-4FD7AF70AD5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81F4C6-6D65-481D-A365-9B72501C2E20}">
      <dgm:prSet/>
      <dgm:spPr/>
      <dgm:t>
        <a:bodyPr/>
        <a:lstStyle/>
        <a:p>
          <a:pPr algn="ctr" rtl="0"/>
          <a:r>
            <a:rPr lang="ru-RU" b="1" dirty="0" smtClean="0">
              <a:solidFill>
                <a:schemeClr val="tx1"/>
              </a:solidFill>
            </a:rPr>
            <a:t>Тема: </a:t>
          </a:r>
          <a:r>
            <a:rPr lang="ru-RU" dirty="0" smtClean="0">
              <a:solidFill>
                <a:schemeClr val="tx1"/>
              </a:solidFill>
            </a:rPr>
            <a:t> «Что значит быть нравственным в наше время?»</a:t>
          </a:r>
          <a:endParaRPr lang="ru-RU" dirty="0"/>
        </a:p>
      </dgm:t>
    </dgm:pt>
    <dgm:pt modelId="{D6C0E361-DBFE-4CAF-8C84-6B7C44295647}" type="parTrans" cxnId="{D6A8306A-97ED-455E-986E-614CFD91BD85}">
      <dgm:prSet/>
      <dgm:spPr/>
      <dgm:t>
        <a:bodyPr/>
        <a:lstStyle/>
        <a:p>
          <a:endParaRPr lang="ru-RU"/>
        </a:p>
      </dgm:t>
    </dgm:pt>
    <dgm:pt modelId="{A3335FA3-811F-452E-9B7F-DC5BD0952E12}" type="sibTrans" cxnId="{D6A8306A-97ED-455E-986E-614CFD91BD85}">
      <dgm:prSet/>
      <dgm:spPr/>
      <dgm:t>
        <a:bodyPr/>
        <a:lstStyle/>
        <a:p>
          <a:endParaRPr lang="ru-RU"/>
        </a:p>
      </dgm:t>
    </dgm:pt>
    <dgm:pt modelId="{3ADFB0F6-94C4-45E6-B869-3AEB7056DD22}" type="pres">
      <dgm:prSet presAssocID="{50E5AA78-817D-43ED-B717-4FD7AF70AD59}" presName="linear" presStyleCnt="0">
        <dgm:presLayoutVars>
          <dgm:animLvl val="lvl"/>
          <dgm:resizeHandles val="exact"/>
        </dgm:presLayoutVars>
      </dgm:prSet>
      <dgm:spPr/>
    </dgm:pt>
    <dgm:pt modelId="{29B46931-4BB7-4D65-A0BD-FECCC56E61A2}" type="pres">
      <dgm:prSet presAssocID="{A581F4C6-6D65-481D-A365-9B72501C2E2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A8306A-97ED-455E-986E-614CFD91BD85}" srcId="{50E5AA78-817D-43ED-B717-4FD7AF70AD59}" destId="{A581F4C6-6D65-481D-A365-9B72501C2E20}" srcOrd="0" destOrd="0" parTransId="{D6C0E361-DBFE-4CAF-8C84-6B7C44295647}" sibTransId="{A3335FA3-811F-452E-9B7F-DC5BD0952E12}"/>
    <dgm:cxn modelId="{0B327BD2-856D-4EF6-81FD-C67196DE3D20}" type="presOf" srcId="{A581F4C6-6D65-481D-A365-9B72501C2E20}" destId="{29B46931-4BB7-4D65-A0BD-FECCC56E61A2}" srcOrd="0" destOrd="0" presId="urn:microsoft.com/office/officeart/2005/8/layout/vList2"/>
    <dgm:cxn modelId="{C67814A0-BE9E-4024-9D24-5CF95CAE7F75}" type="presOf" srcId="{50E5AA78-817D-43ED-B717-4FD7AF70AD59}" destId="{3ADFB0F6-94C4-45E6-B869-3AEB7056DD22}" srcOrd="0" destOrd="0" presId="urn:microsoft.com/office/officeart/2005/8/layout/vList2"/>
    <dgm:cxn modelId="{27CEEAB3-E040-4E1E-BEEF-51E498AE09AB}" type="presParOf" srcId="{3ADFB0F6-94C4-45E6-B869-3AEB7056DD22}" destId="{29B46931-4BB7-4D65-A0BD-FECCC56E61A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DE2DBC-7C32-4236-85CD-5A0DBC261A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E96EC69-0D86-4FE8-B83E-9D2AC3FAE9A0}">
      <dgm:prSet/>
      <dgm:spPr/>
      <dgm:t>
        <a:bodyPr/>
        <a:lstStyle/>
        <a:p>
          <a:pPr algn="ctr" rtl="0"/>
          <a:r>
            <a:rPr lang="ru-RU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«Делай другим добро - будешь сам без беды».</a:t>
          </a:r>
          <a:endParaRPr lang="ru-RU" i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0E9CBE-95AB-479C-A604-EF76FA16228B}" type="parTrans" cxnId="{45ED5E4B-1677-4628-A618-9D130E10FDFF}">
      <dgm:prSet/>
      <dgm:spPr/>
      <dgm:t>
        <a:bodyPr/>
        <a:lstStyle/>
        <a:p>
          <a:endParaRPr lang="ru-RU"/>
        </a:p>
      </dgm:t>
    </dgm:pt>
    <dgm:pt modelId="{B9B2CE9B-95E3-4D8D-9931-8B26D6E24F66}" type="sibTrans" cxnId="{45ED5E4B-1677-4628-A618-9D130E10FDFF}">
      <dgm:prSet/>
      <dgm:spPr/>
      <dgm:t>
        <a:bodyPr/>
        <a:lstStyle/>
        <a:p>
          <a:endParaRPr lang="ru-RU"/>
        </a:p>
      </dgm:t>
    </dgm:pt>
    <dgm:pt modelId="{99BCF343-2BF5-424A-B397-8DDBBE76428C}" type="pres">
      <dgm:prSet presAssocID="{F8DE2DBC-7C32-4236-85CD-5A0DBC261ABB}" presName="linear" presStyleCnt="0">
        <dgm:presLayoutVars>
          <dgm:animLvl val="lvl"/>
          <dgm:resizeHandles val="exact"/>
        </dgm:presLayoutVars>
      </dgm:prSet>
      <dgm:spPr/>
    </dgm:pt>
    <dgm:pt modelId="{93AEB15A-9ABD-489B-89CA-72BF1919C4AE}" type="pres">
      <dgm:prSet presAssocID="{EE96EC69-0D86-4FE8-B83E-9D2AC3FAE9A0}" presName="parentText" presStyleLbl="node1" presStyleIdx="0" presStyleCnt="1" custLinFactNeighborX="4959" custLinFactNeighborY="3559">
        <dgm:presLayoutVars>
          <dgm:chMax val="0"/>
          <dgm:bulletEnabled val="1"/>
        </dgm:presLayoutVars>
      </dgm:prSet>
      <dgm:spPr/>
    </dgm:pt>
  </dgm:ptLst>
  <dgm:cxnLst>
    <dgm:cxn modelId="{45ED5E4B-1677-4628-A618-9D130E10FDFF}" srcId="{F8DE2DBC-7C32-4236-85CD-5A0DBC261ABB}" destId="{EE96EC69-0D86-4FE8-B83E-9D2AC3FAE9A0}" srcOrd="0" destOrd="0" parTransId="{B30E9CBE-95AB-479C-A604-EF76FA16228B}" sibTransId="{B9B2CE9B-95E3-4D8D-9931-8B26D6E24F66}"/>
    <dgm:cxn modelId="{AB2298EF-E3E5-4029-A5CA-39208B4E7249}" type="presOf" srcId="{F8DE2DBC-7C32-4236-85CD-5A0DBC261ABB}" destId="{99BCF343-2BF5-424A-B397-8DDBBE76428C}" srcOrd="0" destOrd="0" presId="urn:microsoft.com/office/officeart/2005/8/layout/vList2"/>
    <dgm:cxn modelId="{F943913F-DD30-43CF-AA80-C089324A01C7}" type="presOf" srcId="{EE96EC69-0D86-4FE8-B83E-9D2AC3FAE9A0}" destId="{93AEB15A-9ABD-489B-89CA-72BF1919C4AE}" srcOrd="0" destOrd="0" presId="urn:microsoft.com/office/officeart/2005/8/layout/vList2"/>
    <dgm:cxn modelId="{93EBBC08-EBEA-451A-906A-7EA9A8778EAA}" type="presParOf" srcId="{99BCF343-2BF5-424A-B397-8DDBBE76428C}" destId="{93AEB15A-9ABD-489B-89CA-72BF1919C4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C6CE52-82F8-46AE-8223-1BAC8B0A119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F534E06-404B-40F2-BADD-EC52BB391403}">
      <dgm:prSet/>
      <dgm:spPr/>
      <dgm:t>
        <a:bodyPr/>
        <a:lstStyle/>
        <a:p>
          <a:pPr algn="ctr" rtl="0"/>
          <a:r>
            <a:rPr lang="ru-RU" dirty="0" smtClean="0">
              <a:solidFill>
                <a:schemeClr val="tx1"/>
              </a:solidFill>
            </a:rPr>
            <a:t>«Не рой другому яму – сам в нее попадешь».</a:t>
          </a:r>
          <a:endParaRPr lang="ru-RU" dirty="0">
            <a:solidFill>
              <a:schemeClr val="tx1"/>
            </a:solidFill>
          </a:endParaRPr>
        </a:p>
      </dgm:t>
    </dgm:pt>
    <dgm:pt modelId="{9E4B4F84-5EDB-4557-BEDC-E1F404619A3B}" type="parTrans" cxnId="{3FB519E1-E173-49A2-8524-3010A34D36DB}">
      <dgm:prSet/>
      <dgm:spPr/>
      <dgm:t>
        <a:bodyPr/>
        <a:lstStyle/>
        <a:p>
          <a:endParaRPr lang="ru-RU"/>
        </a:p>
      </dgm:t>
    </dgm:pt>
    <dgm:pt modelId="{2659B6DE-FC5C-48EF-BBB1-755100E85274}" type="sibTrans" cxnId="{3FB519E1-E173-49A2-8524-3010A34D36DB}">
      <dgm:prSet/>
      <dgm:spPr/>
      <dgm:t>
        <a:bodyPr/>
        <a:lstStyle/>
        <a:p>
          <a:endParaRPr lang="ru-RU"/>
        </a:p>
      </dgm:t>
    </dgm:pt>
    <dgm:pt modelId="{90CA98B5-ACE9-43DF-B7A4-28B3492B72E8}" type="pres">
      <dgm:prSet presAssocID="{97C6CE52-82F8-46AE-8223-1BAC8B0A119E}" presName="linear" presStyleCnt="0">
        <dgm:presLayoutVars>
          <dgm:animLvl val="lvl"/>
          <dgm:resizeHandles val="exact"/>
        </dgm:presLayoutVars>
      </dgm:prSet>
      <dgm:spPr/>
    </dgm:pt>
    <dgm:pt modelId="{1A7DE999-AA6B-47E1-9955-79684290ACB9}" type="pres">
      <dgm:prSet presAssocID="{3F534E06-404B-40F2-BADD-EC52BB39140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F1CDC8D-68A8-42DA-A5D6-032247C6D7B4}" type="presOf" srcId="{97C6CE52-82F8-46AE-8223-1BAC8B0A119E}" destId="{90CA98B5-ACE9-43DF-B7A4-28B3492B72E8}" srcOrd="0" destOrd="0" presId="urn:microsoft.com/office/officeart/2005/8/layout/vList2"/>
    <dgm:cxn modelId="{3FB519E1-E173-49A2-8524-3010A34D36DB}" srcId="{97C6CE52-82F8-46AE-8223-1BAC8B0A119E}" destId="{3F534E06-404B-40F2-BADD-EC52BB391403}" srcOrd="0" destOrd="0" parTransId="{9E4B4F84-5EDB-4557-BEDC-E1F404619A3B}" sibTransId="{2659B6DE-FC5C-48EF-BBB1-755100E85274}"/>
    <dgm:cxn modelId="{791F6BA9-EF83-4C8F-96BF-99302D0698D4}" type="presOf" srcId="{3F534E06-404B-40F2-BADD-EC52BB391403}" destId="{1A7DE999-AA6B-47E1-9955-79684290ACB9}" srcOrd="0" destOrd="0" presId="urn:microsoft.com/office/officeart/2005/8/layout/vList2"/>
    <dgm:cxn modelId="{A17F5353-0F61-4558-BB6A-CCED41BA1625}" type="presParOf" srcId="{90CA98B5-ACE9-43DF-B7A4-28B3492B72E8}" destId="{1A7DE999-AA6B-47E1-9955-79684290ACB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46931-4BB7-4D65-A0BD-FECCC56E61A2}">
      <dsp:nvSpPr>
        <dsp:cNvPr id="0" name=""/>
        <dsp:cNvSpPr/>
      </dsp:nvSpPr>
      <dsp:spPr>
        <a:xfrm>
          <a:off x="0" y="314610"/>
          <a:ext cx="7511142" cy="3409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b="1" kern="1200" dirty="0" smtClean="0">
              <a:solidFill>
                <a:schemeClr val="tx1"/>
              </a:solidFill>
            </a:rPr>
            <a:t>Тема: </a:t>
          </a:r>
          <a:r>
            <a:rPr lang="ru-RU" sz="6200" kern="1200" dirty="0" smtClean="0">
              <a:solidFill>
                <a:schemeClr val="tx1"/>
              </a:solidFill>
            </a:rPr>
            <a:t> «Что значит быть нравственным в наше время?»</a:t>
          </a:r>
          <a:endParaRPr lang="ru-RU" sz="6200" kern="1200" dirty="0"/>
        </a:p>
      </dsp:txBody>
      <dsp:txXfrm>
        <a:off x="166432" y="481042"/>
        <a:ext cx="7178278" cy="3076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EB15A-9ABD-489B-89CA-72BF1919C4AE}">
      <dsp:nvSpPr>
        <dsp:cNvPr id="0" name=""/>
        <dsp:cNvSpPr/>
      </dsp:nvSpPr>
      <dsp:spPr>
        <a:xfrm>
          <a:off x="0" y="61177"/>
          <a:ext cx="7903028" cy="3422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«Делай другим добро - будешь сам без беды».</a:t>
          </a:r>
          <a:endParaRPr lang="ru-RU" sz="6500" i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7060" y="228237"/>
        <a:ext cx="7568908" cy="3088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DE999-AA6B-47E1-9955-79684290ACB9}">
      <dsp:nvSpPr>
        <dsp:cNvPr id="0" name=""/>
        <dsp:cNvSpPr/>
      </dsp:nvSpPr>
      <dsp:spPr>
        <a:xfrm>
          <a:off x="0" y="738311"/>
          <a:ext cx="8033883" cy="35743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chemeClr val="tx1"/>
              </a:solidFill>
            </a:rPr>
            <a:t>«Не рой другому яму – сам в нее попадешь».</a:t>
          </a:r>
          <a:endParaRPr lang="ru-RU" sz="6500" kern="1200" dirty="0">
            <a:solidFill>
              <a:schemeClr val="tx1"/>
            </a:solidFill>
          </a:endParaRPr>
        </a:p>
      </dsp:txBody>
      <dsp:txXfrm>
        <a:off x="174485" y="912796"/>
        <a:ext cx="7684913" cy="3225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0543F0B-57D0-FB4A-83EF-32C51CF372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D7F094-A3B6-CD4F-B648-8ED59B4054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75DC25E-8AB3-C741-AC23-C12BECA61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40CA62D-80E9-D148-AB9A-AD2D6E163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994A97-28F7-BF4B-B827-2BD55C780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B4D0C2F-7561-9B43-A653-D21F9CD5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314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502279-4E08-EE45-9D4A-341CE86E1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0B8F69-4B7F-B44C-BAE6-8BBF220DB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676DC61-D6B2-7849-B950-ACAA7AAF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6156266-2898-5543-9C49-D8DCE162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7BA749-5022-F147-9315-781761767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517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25A76DE-D8DA-3442-95C0-918E39E64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29899BA-AE6D-0B46-B532-F693DC3EB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85AF2-2AC3-DD44-83F2-B53E58B6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95E1309-610E-5B44-B9FF-5AF9E093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738E19-BFBF-4241-9166-D3880B739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7246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3AF95D-E4A4-7F4B-A27B-8AF0D3350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6532B65-3BD4-C148-A67F-C3C8659FE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266DC0-1796-7F47-9703-6DE42ECA4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F8615F-5501-1845-B7B9-4CEEAE382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B35839-4711-A44B-BACA-4791D75FD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959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FAF795-9FD5-2749-957E-164BB289B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389234A-EC61-234B-8B47-F4ABE2E1D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2AB733-404D-144A-B33E-D05C9F57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95E5123-4FA2-8D4E-AF9A-73BFADE35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60A097-7471-F745-8E6A-EDF8B49E3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014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C19443-3B8A-9C40-BB81-F9B6552B1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C6EE60A-ECE7-DE4C-A29B-9E77D4810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A14756C-3F2B-9E4F-828E-43CE256BC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03D567E-ECEA-0844-AE84-4E5D7886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D860AB7-1CB3-E64A-B7E4-62FCCEEFB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3D358A2-47BD-AF4E-B32F-F228BFF66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33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0E267B-48D5-084F-92CB-54CA74245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4F7E3D-ADFB-CD4B-B87A-31EA6C93C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924DD48-8D19-4E4B-9802-54D46D439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6B67177-0856-F440-9070-148AE3AEA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DF0A676-95E8-4A44-A49F-DD09B7F4ED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712FA70-A92E-4E40-B9D2-335D63BEA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3CB991-C14A-8243-B7B6-94B904BB8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6D0AFE5-A65B-8C45-809E-AE7EBBD6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8772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00AC2C-5557-494C-B5D6-E7848F50A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AF399E1-1008-774F-9124-2FDDC10D8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8A54C5D-40E6-D448-90F1-42F07C1A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CF8AFC6-51C1-404A-9C3D-0771E8431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769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2F3DE35-A61A-9E4E-BEA3-C7381881C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74A45EA-3E32-6A49-9AC3-4F61F09D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0F4279A-0ED5-CF42-97E9-B993517B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648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B07AC7-DDF6-374F-A476-419EA8AD7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F2F70B1-F2AA-EC46-A835-E4A6E8A30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8EFD75C-DBB9-9E4B-B932-EA27C0C8F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978B8EB-B100-F344-826D-6E271B157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90C08E-67E0-8646-8D70-BD8779F8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2FCA0FD-D7CA-D146-BE45-412558A14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4996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02BCD0-1C24-0949-A295-8A74C894B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56126DA-46C4-A741-B2A0-734B92076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52F9460-E292-DE45-B9DD-351A8FAF3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461EB6F-FAFD-074F-950A-1DAB1D45F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9870F15-20BF-A442-AF2A-B6F58CEE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2C08CC-6363-B842-9DDC-5CD582F99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343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6775529-8014-4241-B6C9-70E02AF5DF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1217" t="10024" r="10024" b="11218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7B30334-C738-A747-BF29-A8458D7CF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uk-U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49AC06-C565-F443-95E4-2FCD2EFF9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39B5CF1-FCEE-D94A-AF20-CF5BDA31B4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97D10-170A-7F41-A639-F17A99C0ADF9}" type="datetimeFigureOut">
              <a:rPr lang="uk-UA" smtClean="0"/>
              <a:t>21.03.2024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CBA1B2F-DB2A-5749-A3D2-19301B1B73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5D1B3A0-A5CD-724F-B8B5-C955A96A5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509CF-F0FE-B745-A389-B33A15F6FB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366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96090337"/>
              </p:ext>
            </p:extLst>
          </p:nvPr>
        </p:nvGraphicFramePr>
        <p:xfrm>
          <a:off x="2362201" y="1121229"/>
          <a:ext cx="7511142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426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3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dzeninfra.ru/get-zen_doc/1945572/pub_5cdd168ee1368c00b3e285ae_5cdd173ac3886300b3495fff/scale_12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96" b="99715" l="3500" r="99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204" y="1670852"/>
            <a:ext cx="8879568" cy="518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 rot="2030654">
            <a:off x="8734025" y="2477267"/>
            <a:ext cx="3102429" cy="222068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 rot="20645985" flipH="1">
            <a:off x="48674" y="2016605"/>
            <a:ext cx="3955188" cy="222068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 rot="1323997">
            <a:off x="6191406" y="97966"/>
            <a:ext cx="3102429" cy="222068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705600" y="827313"/>
            <a:ext cx="2111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7597" y="2865337"/>
            <a:ext cx="3777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25910" y="3126947"/>
            <a:ext cx="2318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ЭТИКА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95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06615848"/>
              </p:ext>
            </p:extLst>
          </p:nvPr>
        </p:nvGraphicFramePr>
        <p:xfrm>
          <a:off x="1785258" y="1578429"/>
          <a:ext cx="7903028" cy="3483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7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52927435"/>
              </p:ext>
            </p:extLst>
          </p:nvPr>
        </p:nvGraphicFramePr>
        <p:xfrm>
          <a:off x="2144258" y="979714"/>
          <a:ext cx="8033883" cy="5050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83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5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6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1ADA1"/>
      </a:accent1>
      <a:accent2>
        <a:srgbClr val="D6A49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35</Words>
  <Application>Microsoft Office PowerPoint</Application>
  <PresentationFormat>Произвольный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4848856</cp:lastModifiedBy>
  <cp:revision>4</cp:revision>
  <dcterms:created xsi:type="dcterms:W3CDTF">2024-02-12T18:25:12Z</dcterms:created>
  <dcterms:modified xsi:type="dcterms:W3CDTF">2024-03-21T19:17:45Z</dcterms:modified>
</cp:coreProperties>
</file>