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589139-5DC2-48DD-86D7-FC01F334E882}" type="doc">
      <dgm:prSet loTypeId="urn:microsoft.com/office/officeart/2005/8/layout/radial5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B593C926-9CEB-4126-9B4D-0BF86047AD02}">
      <dgm:prSet phldrT="[Текст]"/>
      <dgm:spPr/>
      <dgm:t>
        <a:bodyPr/>
        <a:lstStyle/>
        <a:p>
          <a:r>
            <a:rPr lang="ru-RU" dirty="0" smtClean="0"/>
            <a:t>Мотивация</a:t>
          </a:r>
          <a:endParaRPr lang="ru-RU" dirty="0"/>
        </a:p>
      </dgm:t>
    </dgm:pt>
    <dgm:pt modelId="{7104E28C-976F-49C6-ABEF-A602C547EEA8}" type="parTrans" cxnId="{419EAB39-1BB0-4E5D-AC9F-A6DDED532A25}">
      <dgm:prSet/>
      <dgm:spPr/>
      <dgm:t>
        <a:bodyPr/>
        <a:lstStyle/>
        <a:p>
          <a:endParaRPr lang="ru-RU"/>
        </a:p>
      </dgm:t>
    </dgm:pt>
    <dgm:pt modelId="{354F6DCB-93F8-467C-A259-E93DE7D534A3}" type="sibTrans" cxnId="{419EAB39-1BB0-4E5D-AC9F-A6DDED532A25}">
      <dgm:prSet/>
      <dgm:spPr/>
      <dgm:t>
        <a:bodyPr/>
        <a:lstStyle/>
        <a:p>
          <a:endParaRPr lang="ru-RU"/>
        </a:p>
      </dgm:t>
    </dgm:pt>
    <dgm:pt modelId="{2E6FB2D0-DACC-4B48-A2F9-18826C405A9F}">
      <dgm:prSet phldrT="[Текст]" custT="1"/>
      <dgm:spPr/>
      <dgm:t>
        <a:bodyPr/>
        <a:lstStyle/>
        <a:p>
          <a:r>
            <a:rPr lang="ru-RU" sz="2400" dirty="0" smtClean="0"/>
            <a:t>Эмоции</a:t>
          </a:r>
          <a:endParaRPr lang="ru-RU" sz="2400" dirty="0"/>
        </a:p>
      </dgm:t>
    </dgm:pt>
    <dgm:pt modelId="{5CC9CA0E-8F47-4597-8190-5E5CE0548938}" type="parTrans" cxnId="{E53F436D-1972-4296-8FF4-D41823065D37}">
      <dgm:prSet/>
      <dgm:spPr/>
      <dgm:t>
        <a:bodyPr/>
        <a:lstStyle/>
        <a:p>
          <a:endParaRPr lang="ru-RU"/>
        </a:p>
      </dgm:t>
    </dgm:pt>
    <dgm:pt modelId="{2BDC4655-4FA7-44FF-B397-1603C13CDB9A}" type="sibTrans" cxnId="{E53F436D-1972-4296-8FF4-D41823065D37}">
      <dgm:prSet/>
      <dgm:spPr/>
      <dgm:t>
        <a:bodyPr/>
        <a:lstStyle/>
        <a:p>
          <a:endParaRPr lang="ru-RU"/>
        </a:p>
      </dgm:t>
    </dgm:pt>
    <dgm:pt modelId="{AE2B79B6-2973-4293-B06A-1365CA2FE64F}">
      <dgm:prSet phldrT="[Текст]" custT="1"/>
      <dgm:spPr/>
      <dgm:t>
        <a:bodyPr/>
        <a:lstStyle/>
        <a:p>
          <a:r>
            <a:rPr lang="ru-RU" sz="2000" dirty="0" smtClean="0"/>
            <a:t>Проблема</a:t>
          </a:r>
          <a:endParaRPr lang="ru-RU" sz="2000" dirty="0"/>
        </a:p>
      </dgm:t>
    </dgm:pt>
    <dgm:pt modelId="{DE57C55B-D6CE-476C-8B25-C9EC88E35FCE}" type="parTrans" cxnId="{89AB576F-E216-40B2-A63B-89F670BAC874}">
      <dgm:prSet/>
      <dgm:spPr/>
      <dgm:t>
        <a:bodyPr/>
        <a:lstStyle/>
        <a:p>
          <a:endParaRPr lang="ru-RU"/>
        </a:p>
      </dgm:t>
    </dgm:pt>
    <dgm:pt modelId="{A22D9610-BC47-4E7F-B1D1-735FD26A7A98}" type="sibTrans" cxnId="{89AB576F-E216-40B2-A63B-89F670BAC874}">
      <dgm:prSet/>
      <dgm:spPr/>
      <dgm:t>
        <a:bodyPr/>
        <a:lstStyle/>
        <a:p>
          <a:endParaRPr lang="ru-RU"/>
        </a:p>
      </dgm:t>
    </dgm:pt>
    <dgm:pt modelId="{2BD530A5-B314-44C5-AE41-73401AEF39E9}">
      <dgm:prSet phldrT="[Текст]" custT="1"/>
      <dgm:spPr/>
      <dgm:t>
        <a:bodyPr/>
        <a:lstStyle/>
        <a:p>
          <a:r>
            <a:rPr lang="ru-RU" sz="2400" dirty="0" smtClean="0"/>
            <a:t>Яркость</a:t>
          </a:r>
          <a:endParaRPr lang="ru-RU" sz="2400" dirty="0"/>
        </a:p>
      </dgm:t>
    </dgm:pt>
    <dgm:pt modelId="{99F620A4-97D5-4AD9-9207-D5473B7288A5}" type="parTrans" cxnId="{8A5CA924-33E7-4440-9212-2FE5150F2D42}">
      <dgm:prSet/>
      <dgm:spPr/>
      <dgm:t>
        <a:bodyPr/>
        <a:lstStyle/>
        <a:p>
          <a:endParaRPr lang="ru-RU"/>
        </a:p>
      </dgm:t>
    </dgm:pt>
    <dgm:pt modelId="{6A3B74F2-789E-44C1-8526-B44A009DA5BC}" type="sibTrans" cxnId="{8A5CA924-33E7-4440-9212-2FE5150F2D42}">
      <dgm:prSet/>
      <dgm:spPr/>
      <dgm:t>
        <a:bodyPr/>
        <a:lstStyle/>
        <a:p>
          <a:endParaRPr lang="ru-RU"/>
        </a:p>
      </dgm:t>
    </dgm:pt>
    <dgm:pt modelId="{E3E1E60F-EDCA-4019-B8CA-B4A39CCB7B52}">
      <dgm:prSet phldrT="[Текст]" custT="1"/>
      <dgm:spPr/>
      <dgm:t>
        <a:bodyPr/>
        <a:lstStyle/>
        <a:p>
          <a:r>
            <a:rPr lang="ru-RU" sz="2400" dirty="0" smtClean="0"/>
            <a:t>Новизна</a:t>
          </a:r>
          <a:endParaRPr lang="ru-RU" sz="2400" dirty="0"/>
        </a:p>
      </dgm:t>
    </dgm:pt>
    <dgm:pt modelId="{E1831B1C-FC5B-48C0-9476-4B6124171828}" type="parTrans" cxnId="{9E2D665E-ACAD-4C1C-B849-6922D77F371F}">
      <dgm:prSet/>
      <dgm:spPr/>
      <dgm:t>
        <a:bodyPr/>
        <a:lstStyle/>
        <a:p>
          <a:endParaRPr lang="ru-RU"/>
        </a:p>
      </dgm:t>
    </dgm:pt>
    <dgm:pt modelId="{4CF719F1-FEF6-4CE1-9212-E4192310413B}" type="sibTrans" cxnId="{9E2D665E-ACAD-4C1C-B849-6922D77F371F}">
      <dgm:prSet/>
      <dgm:spPr/>
      <dgm:t>
        <a:bodyPr/>
        <a:lstStyle/>
        <a:p>
          <a:endParaRPr lang="ru-RU"/>
        </a:p>
      </dgm:t>
    </dgm:pt>
    <dgm:pt modelId="{3AA17484-B770-4E9B-97CC-E3C2C78AFAA8}">
      <dgm:prSet/>
      <dgm:spPr/>
      <dgm:t>
        <a:bodyPr/>
        <a:lstStyle/>
        <a:p>
          <a:endParaRPr lang="ru-RU" dirty="0"/>
        </a:p>
      </dgm:t>
    </dgm:pt>
    <dgm:pt modelId="{B787F8FA-1C74-459E-B9B6-D485CAF18B08}" type="parTrans" cxnId="{4C195419-B3A0-4FC8-935F-787EEB8B550C}">
      <dgm:prSet/>
      <dgm:spPr/>
      <dgm:t>
        <a:bodyPr/>
        <a:lstStyle/>
        <a:p>
          <a:endParaRPr lang="ru-RU"/>
        </a:p>
      </dgm:t>
    </dgm:pt>
    <dgm:pt modelId="{06EB5A18-1674-4619-B80A-B20D5C274E06}" type="sibTrans" cxnId="{4C195419-B3A0-4FC8-935F-787EEB8B550C}">
      <dgm:prSet/>
      <dgm:spPr/>
      <dgm:t>
        <a:bodyPr/>
        <a:lstStyle/>
        <a:p>
          <a:endParaRPr lang="ru-RU"/>
        </a:p>
      </dgm:t>
    </dgm:pt>
    <dgm:pt modelId="{CE0510D8-8746-430A-A332-2F5BA2DC8D21}">
      <dgm:prSet phldrT="[Текст]" custT="1"/>
      <dgm:spPr/>
      <dgm:t>
        <a:bodyPr/>
        <a:lstStyle/>
        <a:p>
          <a:r>
            <a:rPr lang="ru-RU" sz="2000" dirty="0" smtClean="0"/>
            <a:t>Создание игровых ситуаций</a:t>
          </a:r>
          <a:endParaRPr lang="ru-RU" sz="2000" dirty="0"/>
        </a:p>
      </dgm:t>
    </dgm:pt>
    <dgm:pt modelId="{ED07F28F-8C70-42DD-A36A-F252C9BADA38}" type="parTrans" cxnId="{B8FA2966-72EE-43AD-BF3E-75F102778601}">
      <dgm:prSet/>
      <dgm:spPr/>
      <dgm:t>
        <a:bodyPr/>
        <a:lstStyle/>
        <a:p>
          <a:endParaRPr lang="ru-RU"/>
        </a:p>
      </dgm:t>
    </dgm:pt>
    <dgm:pt modelId="{D2E2155E-8AF7-4DC8-A690-B190E3FB5AA9}" type="sibTrans" cxnId="{B8FA2966-72EE-43AD-BF3E-75F102778601}">
      <dgm:prSet/>
      <dgm:spPr/>
      <dgm:t>
        <a:bodyPr/>
        <a:lstStyle/>
        <a:p>
          <a:endParaRPr lang="ru-RU"/>
        </a:p>
      </dgm:t>
    </dgm:pt>
    <dgm:pt modelId="{A21AE991-0864-48BF-B21C-1C0B990F61FC}">
      <dgm:prSet phldrT="[Текст]" custT="1"/>
      <dgm:spPr/>
      <dgm:t>
        <a:bodyPr/>
        <a:lstStyle/>
        <a:p>
          <a:r>
            <a:rPr lang="ru-RU" sz="1400" dirty="0" smtClean="0"/>
            <a:t>Обыгрывание игрушек</a:t>
          </a:r>
          <a:endParaRPr lang="ru-RU" sz="600" dirty="0"/>
        </a:p>
      </dgm:t>
    </dgm:pt>
    <dgm:pt modelId="{436EEF3D-2E01-4E3B-9FB6-86A5F3CF9F77}" type="parTrans" cxnId="{030E453E-26D1-45D8-AB51-C8519AE42B9F}">
      <dgm:prSet/>
      <dgm:spPr/>
      <dgm:t>
        <a:bodyPr/>
        <a:lstStyle/>
        <a:p>
          <a:endParaRPr lang="ru-RU"/>
        </a:p>
      </dgm:t>
    </dgm:pt>
    <dgm:pt modelId="{6B8685C1-F99E-487E-BD3D-B0D5CFCB2F12}" type="sibTrans" cxnId="{030E453E-26D1-45D8-AB51-C8519AE42B9F}">
      <dgm:prSet/>
      <dgm:spPr/>
      <dgm:t>
        <a:bodyPr/>
        <a:lstStyle/>
        <a:p>
          <a:endParaRPr lang="ru-RU"/>
        </a:p>
      </dgm:t>
    </dgm:pt>
    <dgm:pt modelId="{EFF271B2-D139-4AD9-A90F-1D162DF95DD9}">
      <dgm:prSet phldrT="[Текст]" custT="1"/>
      <dgm:spPr/>
      <dgm:t>
        <a:bodyPr/>
        <a:lstStyle/>
        <a:p>
          <a:r>
            <a:rPr lang="ru-RU" sz="1200" dirty="0" err="1" smtClean="0"/>
            <a:t>Сюрпризность</a:t>
          </a:r>
          <a:endParaRPr lang="ru-RU" sz="1200" dirty="0"/>
        </a:p>
      </dgm:t>
    </dgm:pt>
    <dgm:pt modelId="{056EE29E-8EB9-4D0A-BAAE-983A1E1E23F6}" type="parTrans" cxnId="{D0D9C1AE-8BEE-4A50-B048-C9DA523CD962}">
      <dgm:prSet/>
      <dgm:spPr/>
      <dgm:t>
        <a:bodyPr/>
        <a:lstStyle/>
        <a:p>
          <a:endParaRPr lang="ru-RU"/>
        </a:p>
      </dgm:t>
    </dgm:pt>
    <dgm:pt modelId="{8875E476-E885-4E3C-A780-A7670652D4B1}" type="sibTrans" cxnId="{D0D9C1AE-8BEE-4A50-B048-C9DA523CD962}">
      <dgm:prSet/>
      <dgm:spPr/>
      <dgm:t>
        <a:bodyPr/>
        <a:lstStyle/>
        <a:p>
          <a:endParaRPr lang="ru-RU"/>
        </a:p>
      </dgm:t>
    </dgm:pt>
    <dgm:pt modelId="{5BA6544A-93C8-4497-976B-891B7F5BBED9}">
      <dgm:prSet phldrT="[Текст]" custT="1"/>
      <dgm:spPr/>
      <dgm:t>
        <a:bodyPr/>
        <a:lstStyle/>
        <a:p>
          <a:r>
            <a:rPr lang="ru-RU" sz="2400" dirty="0" smtClean="0"/>
            <a:t>Интрига</a:t>
          </a:r>
          <a:endParaRPr lang="ru-RU" sz="2400" dirty="0"/>
        </a:p>
      </dgm:t>
    </dgm:pt>
    <dgm:pt modelId="{A9317FAB-3541-426F-A623-1E1D60EEF000}" type="parTrans" cxnId="{649E03D3-861D-4A6C-9A70-0AA78BB2933C}">
      <dgm:prSet/>
      <dgm:spPr/>
      <dgm:t>
        <a:bodyPr/>
        <a:lstStyle/>
        <a:p>
          <a:endParaRPr lang="ru-RU"/>
        </a:p>
      </dgm:t>
    </dgm:pt>
    <dgm:pt modelId="{F73ED625-593A-41E3-9420-D2FB73E65ACF}" type="sibTrans" cxnId="{649E03D3-861D-4A6C-9A70-0AA78BB2933C}">
      <dgm:prSet/>
      <dgm:spPr/>
      <dgm:t>
        <a:bodyPr/>
        <a:lstStyle/>
        <a:p>
          <a:endParaRPr lang="ru-RU"/>
        </a:p>
      </dgm:t>
    </dgm:pt>
    <dgm:pt modelId="{02829AB6-6222-4D44-8C97-91C4597E935B}" type="pres">
      <dgm:prSet presAssocID="{BE589139-5DC2-48DD-86D7-FC01F334E882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9FFDEF3-21E3-41B4-B23A-07DDE4DEE65E}" type="pres">
      <dgm:prSet presAssocID="{B593C926-9CEB-4126-9B4D-0BF86047AD02}" presName="centerShape" presStyleLbl="node0" presStyleIdx="0" presStyleCnt="1" custScaleX="135062" custScaleY="126959"/>
      <dgm:spPr/>
      <dgm:t>
        <a:bodyPr/>
        <a:lstStyle/>
        <a:p>
          <a:endParaRPr lang="ru-RU"/>
        </a:p>
      </dgm:t>
    </dgm:pt>
    <dgm:pt modelId="{4F0C530A-BA32-463E-A3B6-2D67D7AB7982}" type="pres">
      <dgm:prSet presAssocID="{5CC9CA0E-8F47-4597-8190-5E5CE0548938}" presName="parTrans" presStyleLbl="sibTrans2D1" presStyleIdx="0" presStyleCnt="8"/>
      <dgm:spPr/>
      <dgm:t>
        <a:bodyPr/>
        <a:lstStyle/>
        <a:p>
          <a:endParaRPr lang="ru-RU"/>
        </a:p>
      </dgm:t>
    </dgm:pt>
    <dgm:pt modelId="{DA15C74A-B2E2-4053-85F6-2DE151E97B63}" type="pres">
      <dgm:prSet presAssocID="{5CC9CA0E-8F47-4597-8190-5E5CE0548938}" presName="connectorText" presStyleLbl="sibTrans2D1" presStyleIdx="0" presStyleCnt="8"/>
      <dgm:spPr/>
      <dgm:t>
        <a:bodyPr/>
        <a:lstStyle/>
        <a:p>
          <a:endParaRPr lang="ru-RU"/>
        </a:p>
      </dgm:t>
    </dgm:pt>
    <dgm:pt modelId="{632E058D-9142-41D3-825A-764D26291881}" type="pres">
      <dgm:prSet presAssocID="{2E6FB2D0-DACC-4B48-A2F9-18826C405A9F}" presName="node" presStyleLbl="node1" presStyleIdx="0" presStyleCnt="8" custScaleX="118829" custScaleY="1048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221D72-75B7-4014-BEDE-4FA57DD89FA7}" type="pres">
      <dgm:prSet presAssocID="{DE57C55B-D6CE-476C-8B25-C9EC88E35FCE}" presName="parTrans" presStyleLbl="sibTrans2D1" presStyleIdx="1" presStyleCnt="8"/>
      <dgm:spPr/>
      <dgm:t>
        <a:bodyPr/>
        <a:lstStyle/>
        <a:p>
          <a:endParaRPr lang="ru-RU"/>
        </a:p>
      </dgm:t>
    </dgm:pt>
    <dgm:pt modelId="{552511B8-D0C2-4655-80B6-D9AF43225CB3}" type="pres">
      <dgm:prSet presAssocID="{DE57C55B-D6CE-476C-8B25-C9EC88E35FCE}" presName="connectorText" presStyleLbl="sibTrans2D1" presStyleIdx="1" presStyleCnt="8"/>
      <dgm:spPr/>
      <dgm:t>
        <a:bodyPr/>
        <a:lstStyle/>
        <a:p>
          <a:endParaRPr lang="ru-RU"/>
        </a:p>
      </dgm:t>
    </dgm:pt>
    <dgm:pt modelId="{BCFAD9B7-2095-427B-BCB7-560AD197874E}" type="pres">
      <dgm:prSet presAssocID="{AE2B79B6-2973-4293-B06A-1365CA2FE64F}" presName="node" presStyleLbl="node1" presStyleIdx="1" presStyleCnt="8" custScaleX="117649" custScaleY="1188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2B31B4-4306-42AF-B3CB-79926E0F3738}" type="pres">
      <dgm:prSet presAssocID="{99F620A4-97D5-4AD9-9207-D5473B7288A5}" presName="parTrans" presStyleLbl="sibTrans2D1" presStyleIdx="2" presStyleCnt="8"/>
      <dgm:spPr/>
      <dgm:t>
        <a:bodyPr/>
        <a:lstStyle/>
        <a:p>
          <a:endParaRPr lang="ru-RU"/>
        </a:p>
      </dgm:t>
    </dgm:pt>
    <dgm:pt modelId="{13E55671-E5DF-4554-B623-2C17115C9EB8}" type="pres">
      <dgm:prSet presAssocID="{99F620A4-97D5-4AD9-9207-D5473B7288A5}" presName="connectorText" presStyleLbl="sibTrans2D1" presStyleIdx="2" presStyleCnt="8"/>
      <dgm:spPr/>
      <dgm:t>
        <a:bodyPr/>
        <a:lstStyle/>
        <a:p>
          <a:endParaRPr lang="ru-RU"/>
        </a:p>
      </dgm:t>
    </dgm:pt>
    <dgm:pt modelId="{D5789B77-A0B6-4CC1-B95D-312B6A0A5838}" type="pres">
      <dgm:prSet presAssocID="{2BD530A5-B314-44C5-AE41-73401AEF39E9}" presName="node" presStyleLbl="node1" presStyleIdx="2" presStyleCnt="8" custScaleX="116369" custScaleY="1163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BC3E9E-2BA4-4BAB-932C-90CC10294904}" type="pres">
      <dgm:prSet presAssocID="{E1831B1C-FC5B-48C0-9476-4B6124171828}" presName="parTrans" presStyleLbl="sibTrans2D1" presStyleIdx="3" presStyleCnt="8"/>
      <dgm:spPr/>
      <dgm:t>
        <a:bodyPr/>
        <a:lstStyle/>
        <a:p>
          <a:endParaRPr lang="ru-RU"/>
        </a:p>
      </dgm:t>
    </dgm:pt>
    <dgm:pt modelId="{D6953E01-9046-4806-9FA1-37745B0DB5D6}" type="pres">
      <dgm:prSet presAssocID="{E1831B1C-FC5B-48C0-9476-4B6124171828}" presName="connectorText" presStyleLbl="sibTrans2D1" presStyleIdx="3" presStyleCnt="8"/>
      <dgm:spPr/>
      <dgm:t>
        <a:bodyPr/>
        <a:lstStyle/>
        <a:p>
          <a:endParaRPr lang="ru-RU"/>
        </a:p>
      </dgm:t>
    </dgm:pt>
    <dgm:pt modelId="{C043C553-C977-4695-8A61-E1DC46647139}" type="pres">
      <dgm:prSet presAssocID="{E3E1E60F-EDCA-4019-B8CA-B4A39CCB7B52}" presName="node" presStyleLbl="node1" presStyleIdx="3" presStyleCnt="8" custScaleX="125583" custScaleY="124346" custRadScaleRad="98663" custRadScaleInc="23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F465F0-E167-4F57-BB6C-2B1F4B40CE12}" type="pres">
      <dgm:prSet presAssocID="{ED07F28F-8C70-42DD-A36A-F252C9BADA38}" presName="parTrans" presStyleLbl="sibTrans2D1" presStyleIdx="4" presStyleCnt="8"/>
      <dgm:spPr/>
      <dgm:t>
        <a:bodyPr/>
        <a:lstStyle/>
        <a:p>
          <a:endParaRPr lang="ru-RU"/>
        </a:p>
      </dgm:t>
    </dgm:pt>
    <dgm:pt modelId="{30C885D6-D67E-4C87-8411-1EF56D8EAE79}" type="pres">
      <dgm:prSet presAssocID="{ED07F28F-8C70-42DD-A36A-F252C9BADA38}" presName="connectorText" presStyleLbl="sibTrans2D1" presStyleIdx="4" presStyleCnt="8"/>
      <dgm:spPr/>
      <dgm:t>
        <a:bodyPr/>
        <a:lstStyle/>
        <a:p>
          <a:endParaRPr lang="ru-RU"/>
        </a:p>
      </dgm:t>
    </dgm:pt>
    <dgm:pt modelId="{0C04AA40-9D4A-4D01-B017-49AB8AFB9095}" type="pres">
      <dgm:prSet presAssocID="{CE0510D8-8746-430A-A332-2F5BA2DC8D21}" presName="node" presStyleLbl="node1" presStyleIdx="4" presStyleCnt="8" custScaleX="116369" custScaleY="1164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144D03-B28F-46D3-8FDD-43D66AB4AD72}" type="pres">
      <dgm:prSet presAssocID="{436EEF3D-2E01-4E3B-9FB6-86A5F3CF9F77}" presName="parTrans" presStyleLbl="sibTrans2D1" presStyleIdx="5" presStyleCnt="8"/>
      <dgm:spPr/>
      <dgm:t>
        <a:bodyPr/>
        <a:lstStyle/>
        <a:p>
          <a:endParaRPr lang="ru-RU"/>
        </a:p>
      </dgm:t>
    </dgm:pt>
    <dgm:pt modelId="{FC69D5B6-8117-4B20-B8B6-A4146D91CF4C}" type="pres">
      <dgm:prSet presAssocID="{436EEF3D-2E01-4E3B-9FB6-86A5F3CF9F77}" presName="connectorText" presStyleLbl="sibTrans2D1" presStyleIdx="5" presStyleCnt="8"/>
      <dgm:spPr/>
      <dgm:t>
        <a:bodyPr/>
        <a:lstStyle/>
        <a:p>
          <a:endParaRPr lang="ru-RU"/>
        </a:p>
      </dgm:t>
    </dgm:pt>
    <dgm:pt modelId="{1A441854-76F4-41F5-85D4-36F61762031E}" type="pres">
      <dgm:prSet presAssocID="{A21AE991-0864-48BF-B21C-1C0B990F61FC}" presName="node" presStyleLbl="node1" presStyleIdx="5" presStyleCnt="8" custScaleX="118837" custScaleY="1139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768DB4-848D-4DFF-B137-31EF9044C24C}" type="pres">
      <dgm:prSet presAssocID="{056EE29E-8EB9-4D0A-BAAE-983A1E1E23F6}" presName="parTrans" presStyleLbl="sibTrans2D1" presStyleIdx="6" presStyleCnt="8"/>
      <dgm:spPr/>
      <dgm:t>
        <a:bodyPr/>
        <a:lstStyle/>
        <a:p>
          <a:endParaRPr lang="ru-RU"/>
        </a:p>
      </dgm:t>
    </dgm:pt>
    <dgm:pt modelId="{A6E3EE56-2FB4-4294-8F0B-EF2181603D73}" type="pres">
      <dgm:prSet presAssocID="{056EE29E-8EB9-4D0A-BAAE-983A1E1E23F6}" presName="connectorText" presStyleLbl="sibTrans2D1" presStyleIdx="6" presStyleCnt="8"/>
      <dgm:spPr/>
      <dgm:t>
        <a:bodyPr/>
        <a:lstStyle/>
        <a:p>
          <a:endParaRPr lang="ru-RU"/>
        </a:p>
      </dgm:t>
    </dgm:pt>
    <dgm:pt modelId="{FA72D3FC-A5AA-4023-9CE5-55AB25720C5E}" type="pres">
      <dgm:prSet presAssocID="{EFF271B2-D139-4AD9-A90F-1D162DF95DD9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1F9DBF-F78D-4309-A6BE-62A152C5AFE0}" type="pres">
      <dgm:prSet presAssocID="{A9317FAB-3541-426F-A623-1E1D60EEF000}" presName="parTrans" presStyleLbl="sibTrans2D1" presStyleIdx="7" presStyleCnt="8"/>
      <dgm:spPr/>
      <dgm:t>
        <a:bodyPr/>
        <a:lstStyle/>
        <a:p>
          <a:endParaRPr lang="ru-RU"/>
        </a:p>
      </dgm:t>
    </dgm:pt>
    <dgm:pt modelId="{444FC82A-8AA5-4A60-A973-6EB6BDDA2CD8}" type="pres">
      <dgm:prSet presAssocID="{A9317FAB-3541-426F-A623-1E1D60EEF000}" presName="connectorText" presStyleLbl="sibTrans2D1" presStyleIdx="7" presStyleCnt="8"/>
      <dgm:spPr/>
      <dgm:t>
        <a:bodyPr/>
        <a:lstStyle/>
        <a:p>
          <a:endParaRPr lang="ru-RU"/>
        </a:p>
      </dgm:t>
    </dgm:pt>
    <dgm:pt modelId="{823891DD-B709-4B0B-8DA8-CFB36E5D5395}" type="pres">
      <dgm:prSet presAssocID="{5BA6544A-93C8-4497-976B-891B7F5BBED9}" presName="node" presStyleLbl="node1" presStyleIdx="7" presStyleCnt="8" custScaleX="118837" custScaleY="1139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92DE98E-E51B-487F-A90C-7A038F4E5D55}" type="presOf" srcId="{DE57C55B-D6CE-476C-8B25-C9EC88E35FCE}" destId="{552511B8-D0C2-4655-80B6-D9AF43225CB3}" srcOrd="1" destOrd="0" presId="urn:microsoft.com/office/officeart/2005/8/layout/radial5"/>
    <dgm:cxn modelId="{F70EA72E-7C1B-4929-93EC-015B990DC152}" type="presOf" srcId="{2E6FB2D0-DACC-4B48-A2F9-18826C405A9F}" destId="{632E058D-9142-41D3-825A-764D26291881}" srcOrd="0" destOrd="0" presId="urn:microsoft.com/office/officeart/2005/8/layout/radial5"/>
    <dgm:cxn modelId="{034A800B-D8D9-4E0C-87D2-A0C43310A2DC}" type="presOf" srcId="{DE57C55B-D6CE-476C-8B25-C9EC88E35FCE}" destId="{57221D72-75B7-4014-BEDE-4FA57DD89FA7}" srcOrd="0" destOrd="0" presId="urn:microsoft.com/office/officeart/2005/8/layout/radial5"/>
    <dgm:cxn modelId="{89AB576F-E216-40B2-A63B-89F670BAC874}" srcId="{B593C926-9CEB-4126-9B4D-0BF86047AD02}" destId="{AE2B79B6-2973-4293-B06A-1365CA2FE64F}" srcOrd="1" destOrd="0" parTransId="{DE57C55B-D6CE-476C-8B25-C9EC88E35FCE}" sibTransId="{A22D9610-BC47-4E7F-B1D1-735FD26A7A98}"/>
    <dgm:cxn modelId="{7BC81097-5E37-4EF3-BDA0-8665DFAA571C}" type="presOf" srcId="{5BA6544A-93C8-4497-976B-891B7F5BBED9}" destId="{823891DD-B709-4B0B-8DA8-CFB36E5D5395}" srcOrd="0" destOrd="0" presId="urn:microsoft.com/office/officeart/2005/8/layout/radial5"/>
    <dgm:cxn modelId="{AB91906B-AF95-49D5-A7B0-DC07BFD489AB}" type="presOf" srcId="{436EEF3D-2E01-4E3B-9FB6-86A5F3CF9F77}" destId="{FC69D5B6-8117-4B20-B8B6-A4146D91CF4C}" srcOrd="1" destOrd="0" presId="urn:microsoft.com/office/officeart/2005/8/layout/radial5"/>
    <dgm:cxn modelId="{419EAB39-1BB0-4E5D-AC9F-A6DDED532A25}" srcId="{BE589139-5DC2-48DD-86D7-FC01F334E882}" destId="{B593C926-9CEB-4126-9B4D-0BF86047AD02}" srcOrd="0" destOrd="0" parTransId="{7104E28C-976F-49C6-ABEF-A602C547EEA8}" sibTransId="{354F6DCB-93F8-467C-A259-E93DE7D534A3}"/>
    <dgm:cxn modelId="{B8FA2966-72EE-43AD-BF3E-75F102778601}" srcId="{B593C926-9CEB-4126-9B4D-0BF86047AD02}" destId="{CE0510D8-8746-430A-A332-2F5BA2DC8D21}" srcOrd="4" destOrd="0" parTransId="{ED07F28F-8C70-42DD-A36A-F252C9BADA38}" sibTransId="{D2E2155E-8AF7-4DC8-A690-B190E3FB5AA9}"/>
    <dgm:cxn modelId="{AACB8508-B245-47FA-9791-FD698067C248}" type="presOf" srcId="{056EE29E-8EB9-4D0A-BAAE-983A1E1E23F6}" destId="{A6E3EE56-2FB4-4294-8F0B-EF2181603D73}" srcOrd="1" destOrd="0" presId="urn:microsoft.com/office/officeart/2005/8/layout/radial5"/>
    <dgm:cxn modelId="{CFC96461-C9DD-427A-87E0-5447AD341044}" type="presOf" srcId="{CE0510D8-8746-430A-A332-2F5BA2DC8D21}" destId="{0C04AA40-9D4A-4D01-B017-49AB8AFB9095}" srcOrd="0" destOrd="0" presId="urn:microsoft.com/office/officeart/2005/8/layout/radial5"/>
    <dgm:cxn modelId="{4C195419-B3A0-4FC8-935F-787EEB8B550C}" srcId="{BE589139-5DC2-48DD-86D7-FC01F334E882}" destId="{3AA17484-B770-4E9B-97CC-E3C2C78AFAA8}" srcOrd="1" destOrd="0" parTransId="{B787F8FA-1C74-459E-B9B6-D485CAF18B08}" sibTransId="{06EB5A18-1674-4619-B80A-B20D5C274E06}"/>
    <dgm:cxn modelId="{649E03D3-861D-4A6C-9A70-0AA78BB2933C}" srcId="{B593C926-9CEB-4126-9B4D-0BF86047AD02}" destId="{5BA6544A-93C8-4497-976B-891B7F5BBED9}" srcOrd="7" destOrd="0" parTransId="{A9317FAB-3541-426F-A623-1E1D60EEF000}" sibTransId="{F73ED625-593A-41E3-9420-D2FB73E65ACF}"/>
    <dgm:cxn modelId="{030E453E-26D1-45D8-AB51-C8519AE42B9F}" srcId="{B593C926-9CEB-4126-9B4D-0BF86047AD02}" destId="{A21AE991-0864-48BF-B21C-1C0B990F61FC}" srcOrd="5" destOrd="0" parTransId="{436EEF3D-2E01-4E3B-9FB6-86A5F3CF9F77}" sibTransId="{6B8685C1-F99E-487E-BD3D-B0D5CFCB2F12}"/>
    <dgm:cxn modelId="{25E36E3E-2427-4CB4-B37A-B8818C977C8B}" type="presOf" srcId="{A9317FAB-3541-426F-A623-1E1D60EEF000}" destId="{1F1F9DBF-F78D-4309-A6BE-62A152C5AFE0}" srcOrd="0" destOrd="0" presId="urn:microsoft.com/office/officeart/2005/8/layout/radial5"/>
    <dgm:cxn modelId="{0FCA8697-13BA-4EA3-9A08-01F293CAC86A}" type="presOf" srcId="{B593C926-9CEB-4126-9B4D-0BF86047AD02}" destId="{59FFDEF3-21E3-41B4-B23A-07DDE4DEE65E}" srcOrd="0" destOrd="0" presId="urn:microsoft.com/office/officeart/2005/8/layout/radial5"/>
    <dgm:cxn modelId="{F5BAA8CF-7352-4A0B-933B-F3B0B20F8931}" type="presOf" srcId="{5CC9CA0E-8F47-4597-8190-5E5CE0548938}" destId="{DA15C74A-B2E2-4053-85F6-2DE151E97B63}" srcOrd="1" destOrd="0" presId="urn:microsoft.com/office/officeart/2005/8/layout/radial5"/>
    <dgm:cxn modelId="{D0D9C1AE-8BEE-4A50-B048-C9DA523CD962}" srcId="{B593C926-9CEB-4126-9B4D-0BF86047AD02}" destId="{EFF271B2-D139-4AD9-A90F-1D162DF95DD9}" srcOrd="6" destOrd="0" parTransId="{056EE29E-8EB9-4D0A-BAAE-983A1E1E23F6}" sibTransId="{8875E476-E885-4E3C-A780-A7670652D4B1}"/>
    <dgm:cxn modelId="{4A21AA7D-7AE2-46AB-9C6E-163B449F73A5}" type="presOf" srcId="{056EE29E-8EB9-4D0A-BAAE-983A1E1E23F6}" destId="{B6768DB4-848D-4DFF-B137-31EF9044C24C}" srcOrd="0" destOrd="0" presId="urn:microsoft.com/office/officeart/2005/8/layout/radial5"/>
    <dgm:cxn modelId="{EC896C09-7EB1-4EBF-8108-22595F76624B}" type="presOf" srcId="{A9317FAB-3541-426F-A623-1E1D60EEF000}" destId="{444FC82A-8AA5-4A60-A973-6EB6BDDA2CD8}" srcOrd="1" destOrd="0" presId="urn:microsoft.com/office/officeart/2005/8/layout/radial5"/>
    <dgm:cxn modelId="{AF4D3E9E-AF3E-4041-A39A-E7BA3B071A0B}" type="presOf" srcId="{E1831B1C-FC5B-48C0-9476-4B6124171828}" destId="{C4BC3E9E-2BA4-4BAB-932C-90CC10294904}" srcOrd="0" destOrd="0" presId="urn:microsoft.com/office/officeart/2005/8/layout/radial5"/>
    <dgm:cxn modelId="{EC00C846-F3D8-4731-A91A-7E34AE5B2DC6}" type="presOf" srcId="{A21AE991-0864-48BF-B21C-1C0B990F61FC}" destId="{1A441854-76F4-41F5-85D4-36F61762031E}" srcOrd="0" destOrd="0" presId="urn:microsoft.com/office/officeart/2005/8/layout/radial5"/>
    <dgm:cxn modelId="{BD3D83DE-F41E-4D6A-8415-B2382867DF35}" type="presOf" srcId="{2BD530A5-B314-44C5-AE41-73401AEF39E9}" destId="{D5789B77-A0B6-4CC1-B95D-312B6A0A5838}" srcOrd="0" destOrd="0" presId="urn:microsoft.com/office/officeart/2005/8/layout/radial5"/>
    <dgm:cxn modelId="{9E2D665E-ACAD-4C1C-B849-6922D77F371F}" srcId="{B593C926-9CEB-4126-9B4D-0BF86047AD02}" destId="{E3E1E60F-EDCA-4019-B8CA-B4A39CCB7B52}" srcOrd="3" destOrd="0" parTransId="{E1831B1C-FC5B-48C0-9476-4B6124171828}" sibTransId="{4CF719F1-FEF6-4CE1-9212-E4192310413B}"/>
    <dgm:cxn modelId="{54BF0924-0323-4981-BFC1-B6C890C7037B}" type="presOf" srcId="{E1831B1C-FC5B-48C0-9476-4B6124171828}" destId="{D6953E01-9046-4806-9FA1-37745B0DB5D6}" srcOrd="1" destOrd="0" presId="urn:microsoft.com/office/officeart/2005/8/layout/radial5"/>
    <dgm:cxn modelId="{9AAF6A5B-B969-416C-849E-1CDDBBCA33A5}" type="presOf" srcId="{ED07F28F-8C70-42DD-A36A-F252C9BADA38}" destId="{0BF465F0-E167-4F57-BB6C-2B1F4B40CE12}" srcOrd="0" destOrd="0" presId="urn:microsoft.com/office/officeart/2005/8/layout/radial5"/>
    <dgm:cxn modelId="{93FB304C-89EA-4D44-B90B-446997ED3A22}" type="presOf" srcId="{99F620A4-97D5-4AD9-9207-D5473B7288A5}" destId="{502B31B4-4306-42AF-B3CB-79926E0F3738}" srcOrd="0" destOrd="0" presId="urn:microsoft.com/office/officeart/2005/8/layout/radial5"/>
    <dgm:cxn modelId="{8A5CA924-33E7-4440-9212-2FE5150F2D42}" srcId="{B593C926-9CEB-4126-9B4D-0BF86047AD02}" destId="{2BD530A5-B314-44C5-AE41-73401AEF39E9}" srcOrd="2" destOrd="0" parTransId="{99F620A4-97D5-4AD9-9207-D5473B7288A5}" sibTransId="{6A3B74F2-789E-44C1-8526-B44A009DA5BC}"/>
    <dgm:cxn modelId="{14C682F7-BEB4-4E24-A81F-AC0726E21498}" type="presOf" srcId="{AE2B79B6-2973-4293-B06A-1365CA2FE64F}" destId="{BCFAD9B7-2095-427B-BCB7-560AD197874E}" srcOrd="0" destOrd="0" presId="urn:microsoft.com/office/officeart/2005/8/layout/radial5"/>
    <dgm:cxn modelId="{F85C9CA7-A07A-41FB-9807-73471B8980BE}" type="presOf" srcId="{E3E1E60F-EDCA-4019-B8CA-B4A39CCB7B52}" destId="{C043C553-C977-4695-8A61-E1DC46647139}" srcOrd="0" destOrd="0" presId="urn:microsoft.com/office/officeart/2005/8/layout/radial5"/>
    <dgm:cxn modelId="{BFEF34F5-F83A-4710-ABB3-BD9574BC5FC7}" type="presOf" srcId="{5CC9CA0E-8F47-4597-8190-5E5CE0548938}" destId="{4F0C530A-BA32-463E-A3B6-2D67D7AB7982}" srcOrd="0" destOrd="0" presId="urn:microsoft.com/office/officeart/2005/8/layout/radial5"/>
    <dgm:cxn modelId="{F3D4713B-3507-4632-A5F0-58974378E5B3}" type="presOf" srcId="{ED07F28F-8C70-42DD-A36A-F252C9BADA38}" destId="{30C885D6-D67E-4C87-8411-1EF56D8EAE79}" srcOrd="1" destOrd="0" presId="urn:microsoft.com/office/officeart/2005/8/layout/radial5"/>
    <dgm:cxn modelId="{E53F436D-1972-4296-8FF4-D41823065D37}" srcId="{B593C926-9CEB-4126-9B4D-0BF86047AD02}" destId="{2E6FB2D0-DACC-4B48-A2F9-18826C405A9F}" srcOrd="0" destOrd="0" parTransId="{5CC9CA0E-8F47-4597-8190-5E5CE0548938}" sibTransId="{2BDC4655-4FA7-44FF-B397-1603C13CDB9A}"/>
    <dgm:cxn modelId="{AD557130-9A69-4EFF-826F-07B31517150D}" type="presOf" srcId="{99F620A4-97D5-4AD9-9207-D5473B7288A5}" destId="{13E55671-E5DF-4554-B623-2C17115C9EB8}" srcOrd="1" destOrd="0" presId="urn:microsoft.com/office/officeart/2005/8/layout/radial5"/>
    <dgm:cxn modelId="{93C43686-0BDD-4295-897A-C307932405B2}" type="presOf" srcId="{436EEF3D-2E01-4E3B-9FB6-86A5F3CF9F77}" destId="{AE144D03-B28F-46D3-8FDD-43D66AB4AD72}" srcOrd="0" destOrd="0" presId="urn:microsoft.com/office/officeart/2005/8/layout/radial5"/>
    <dgm:cxn modelId="{F7A76E7D-C272-4930-B207-E4B9E7118393}" type="presOf" srcId="{BE589139-5DC2-48DD-86D7-FC01F334E882}" destId="{02829AB6-6222-4D44-8C97-91C4597E935B}" srcOrd="0" destOrd="0" presId="urn:microsoft.com/office/officeart/2005/8/layout/radial5"/>
    <dgm:cxn modelId="{47DDC805-A609-4A2D-9967-6D066892D905}" type="presOf" srcId="{EFF271B2-D139-4AD9-A90F-1D162DF95DD9}" destId="{FA72D3FC-A5AA-4023-9CE5-55AB25720C5E}" srcOrd="0" destOrd="0" presId="urn:microsoft.com/office/officeart/2005/8/layout/radial5"/>
    <dgm:cxn modelId="{A8CB7425-3F94-409E-98B8-5C6D1AF37F14}" type="presParOf" srcId="{02829AB6-6222-4D44-8C97-91C4597E935B}" destId="{59FFDEF3-21E3-41B4-B23A-07DDE4DEE65E}" srcOrd="0" destOrd="0" presId="urn:microsoft.com/office/officeart/2005/8/layout/radial5"/>
    <dgm:cxn modelId="{580ABC07-4822-4606-8BD7-F78EC3D0560A}" type="presParOf" srcId="{02829AB6-6222-4D44-8C97-91C4597E935B}" destId="{4F0C530A-BA32-463E-A3B6-2D67D7AB7982}" srcOrd="1" destOrd="0" presId="urn:microsoft.com/office/officeart/2005/8/layout/radial5"/>
    <dgm:cxn modelId="{EA068B57-8C88-4414-B45C-9DE7E14EB7C1}" type="presParOf" srcId="{4F0C530A-BA32-463E-A3B6-2D67D7AB7982}" destId="{DA15C74A-B2E2-4053-85F6-2DE151E97B63}" srcOrd="0" destOrd="0" presId="urn:microsoft.com/office/officeart/2005/8/layout/radial5"/>
    <dgm:cxn modelId="{56BE25E8-A56C-4C0A-BBEA-7C7E9F259BB9}" type="presParOf" srcId="{02829AB6-6222-4D44-8C97-91C4597E935B}" destId="{632E058D-9142-41D3-825A-764D26291881}" srcOrd="2" destOrd="0" presId="urn:microsoft.com/office/officeart/2005/8/layout/radial5"/>
    <dgm:cxn modelId="{AF673894-D69B-42B6-84AD-9F9DE5D06B9C}" type="presParOf" srcId="{02829AB6-6222-4D44-8C97-91C4597E935B}" destId="{57221D72-75B7-4014-BEDE-4FA57DD89FA7}" srcOrd="3" destOrd="0" presId="urn:microsoft.com/office/officeart/2005/8/layout/radial5"/>
    <dgm:cxn modelId="{C1E44EB9-998A-4972-8F3D-8B98AD5F572A}" type="presParOf" srcId="{57221D72-75B7-4014-BEDE-4FA57DD89FA7}" destId="{552511B8-D0C2-4655-80B6-D9AF43225CB3}" srcOrd="0" destOrd="0" presId="urn:microsoft.com/office/officeart/2005/8/layout/radial5"/>
    <dgm:cxn modelId="{0C55FA24-C4A1-484A-BB01-61E4C92FA98B}" type="presParOf" srcId="{02829AB6-6222-4D44-8C97-91C4597E935B}" destId="{BCFAD9B7-2095-427B-BCB7-560AD197874E}" srcOrd="4" destOrd="0" presId="urn:microsoft.com/office/officeart/2005/8/layout/radial5"/>
    <dgm:cxn modelId="{9F439628-162F-46DB-9ECD-D0E344EE0F06}" type="presParOf" srcId="{02829AB6-6222-4D44-8C97-91C4597E935B}" destId="{502B31B4-4306-42AF-B3CB-79926E0F3738}" srcOrd="5" destOrd="0" presId="urn:microsoft.com/office/officeart/2005/8/layout/radial5"/>
    <dgm:cxn modelId="{C01135DA-F24B-4D8B-A509-EF1FDDE9B90C}" type="presParOf" srcId="{502B31B4-4306-42AF-B3CB-79926E0F3738}" destId="{13E55671-E5DF-4554-B623-2C17115C9EB8}" srcOrd="0" destOrd="0" presId="urn:microsoft.com/office/officeart/2005/8/layout/radial5"/>
    <dgm:cxn modelId="{A7D5EB6D-706D-4A2C-A375-56F6A2AF159B}" type="presParOf" srcId="{02829AB6-6222-4D44-8C97-91C4597E935B}" destId="{D5789B77-A0B6-4CC1-B95D-312B6A0A5838}" srcOrd="6" destOrd="0" presId="urn:microsoft.com/office/officeart/2005/8/layout/radial5"/>
    <dgm:cxn modelId="{177E7772-22FF-417A-AD92-807A44F77372}" type="presParOf" srcId="{02829AB6-6222-4D44-8C97-91C4597E935B}" destId="{C4BC3E9E-2BA4-4BAB-932C-90CC10294904}" srcOrd="7" destOrd="0" presId="urn:microsoft.com/office/officeart/2005/8/layout/radial5"/>
    <dgm:cxn modelId="{4C4C29F2-0AC6-4B2C-8785-5731FEE74809}" type="presParOf" srcId="{C4BC3E9E-2BA4-4BAB-932C-90CC10294904}" destId="{D6953E01-9046-4806-9FA1-37745B0DB5D6}" srcOrd="0" destOrd="0" presId="urn:microsoft.com/office/officeart/2005/8/layout/radial5"/>
    <dgm:cxn modelId="{C31D54CD-D09A-444E-B77C-739DA45E426B}" type="presParOf" srcId="{02829AB6-6222-4D44-8C97-91C4597E935B}" destId="{C043C553-C977-4695-8A61-E1DC46647139}" srcOrd="8" destOrd="0" presId="urn:microsoft.com/office/officeart/2005/8/layout/radial5"/>
    <dgm:cxn modelId="{C34D1420-6CE7-48D0-ACA5-AAF758703D93}" type="presParOf" srcId="{02829AB6-6222-4D44-8C97-91C4597E935B}" destId="{0BF465F0-E167-4F57-BB6C-2B1F4B40CE12}" srcOrd="9" destOrd="0" presId="urn:microsoft.com/office/officeart/2005/8/layout/radial5"/>
    <dgm:cxn modelId="{040E9B35-4679-49D1-B26E-7A9EF3BD83F4}" type="presParOf" srcId="{0BF465F0-E167-4F57-BB6C-2B1F4B40CE12}" destId="{30C885D6-D67E-4C87-8411-1EF56D8EAE79}" srcOrd="0" destOrd="0" presId="urn:microsoft.com/office/officeart/2005/8/layout/radial5"/>
    <dgm:cxn modelId="{ABEE905E-E54F-4678-A867-9FEB02E9CEEB}" type="presParOf" srcId="{02829AB6-6222-4D44-8C97-91C4597E935B}" destId="{0C04AA40-9D4A-4D01-B017-49AB8AFB9095}" srcOrd="10" destOrd="0" presId="urn:microsoft.com/office/officeart/2005/8/layout/radial5"/>
    <dgm:cxn modelId="{939B655A-5EF4-4009-9394-F9962CB5B876}" type="presParOf" srcId="{02829AB6-6222-4D44-8C97-91C4597E935B}" destId="{AE144D03-B28F-46D3-8FDD-43D66AB4AD72}" srcOrd="11" destOrd="0" presId="urn:microsoft.com/office/officeart/2005/8/layout/radial5"/>
    <dgm:cxn modelId="{AB39E400-49F8-40D9-9FF5-4CABD75F8877}" type="presParOf" srcId="{AE144D03-B28F-46D3-8FDD-43D66AB4AD72}" destId="{FC69D5B6-8117-4B20-B8B6-A4146D91CF4C}" srcOrd="0" destOrd="0" presId="urn:microsoft.com/office/officeart/2005/8/layout/radial5"/>
    <dgm:cxn modelId="{2DD7A719-2565-4F40-96B2-6C2CF74609A4}" type="presParOf" srcId="{02829AB6-6222-4D44-8C97-91C4597E935B}" destId="{1A441854-76F4-41F5-85D4-36F61762031E}" srcOrd="12" destOrd="0" presId="urn:microsoft.com/office/officeart/2005/8/layout/radial5"/>
    <dgm:cxn modelId="{F2756592-E65C-42B4-BBDB-55AEAF5AFC09}" type="presParOf" srcId="{02829AB6-6222-4D44-8C97-91C4597E935B}" destId="{B6768DB4-848D-4DFF-B137-31EF9044C24C}" srcOrd="13" destOrd="0" presId="urn:microsoft.com/office/officeart/2005/8/layout/radial5"/>
    <dgm:cxn modelId="{F1269893-A9E8-41B1-908B-93920FF57F18}" type="presParOf" srcId="{B6768DB4-848D-4DFF-B137-31EF9044C24C}" destId="{A6E3EE56-2FB4-4294-8F0B-EF2181603D73}" srcOrd="0" destOrd="0" presId="urn:microsoft.com/office/officeart/2005/8/layout/radial5"/>
    <dgm:cxn modelId="{8EB192AF-E832-4C83-BA04-754F5C59B0F0}" type="presParOf" srcId="{02829AB6-6222-4D44-8C97-91C4597E935B}" destId="{FA72D3FC-A5AA-4023-9CE5-55AB25720C5E}" srcOrd="14" destOrd="0" presId="urn:microsoft.com/office/officeart/2005/8/layout/radial5"/>
    <dgm:cxn modelId="{83CECAB2-1FF8-46FE-86D2-57F79560C1D2}" type="presParOf" srcId="{02829AB6-6222-4D44-8C97-91C4597E935B}" destId="{1F1F9DBF-F78D-4309-A6BE-62A152C5AFE0}" srcOrd="15" destOrd="0" presId="urn:microsoft.com/office/officeart/2005/8/layout/radial5"/>
    <dgm:cxn modelId="{36E0EC24-B016-4766-A37A-2D0E312AD009}" type="presParOf" srcId="{1F1F9DBF-F78D-4309-A6BE-62A152C5AFE0}" destId="{444FC82A-8AA5-4A60-A973-6EB6BDDA2CD8}" srcOrd="0" destOrd="0" presId="urn:microsoft.com/office/officeart/2005/8/layout/radial5"/>
    <dgm:cxn modelId="{442D2FEE-04C8-4261-AF11-EB96CC2B0744}" type="presParOf" srcId="{02829AB6-6222-4D44-8C97-91C4597E935B}" destId="{823891DD-B709-4B0B-8DA8-CFB36E5D5395}" srcOrd="16" destOrd="0" presId="urn:microsoft.com/office/officeart/2005/8/layout/radial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58641-7ED0-4E91-99DC-1E7346034A6D}" type="datetimeFigureOut">
              <a:rPr lang="ru-RU" smtClean="0"/>
              <a:t>03.03.2023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7B686-E10F-4A4C-B6A5-9332B9123A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58641-7ED0-4E91-99DC-1E7346034A6D}" type="datetimeFigureOut">
              <a:rPr lang="ru-RU" smtClean="0"/>
              <a:t>03.03.2023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7B686-E10F-4A4C-B6A5-9332B9123A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58641-7ED0-4E91-99DC-1E7346034A6D}" type="datetimeFigureOut">
              <a:rPr lang="ru-RU" smtClean="0"/>
              <a:t>03.03.2023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7B686-E10F-4A4C-B6A5-9332B9123A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58641-7ED0-4E91-99DC-1E7346034A6D}" type="datetimeFigureOut">
              <a:rPr lang="ru-RU" smtClean="0"/>
              <a:t>03.03.2023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7B686-E10F-4A4C-B6A5-9332B9123A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58641-7ED0-4E91-99DC-1E7346034A6D}" type="datetimeFigureOut">
              <a:rPr lang="ru-RU" smtClean="0"/>
              <a:t>03.03.2023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7B686-E10F-4A4C-B6A5-9332B9123A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58641-7ED0-4E91-99DC-1E7346034A6D}" type="datetimeFigureOut">
              <a:rPr lang="ru-RU" smtClean="0"/>
              <a:t>03.03.2023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7B686-E10F-4A4C-B6A5-9332B9123A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58641-7ED0-4E91-99DC-1E7346034A6D}" type="datetimeFigureOut">
              <a:rPr lang="ru-RU" smtClean="0"/>
              <a:t>03.03.2023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7B686-E10F-4A4C-B6A5-9332B9123A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58641-7ED0-4E91-99DC-1E7346034A6D}" type="datetimeFigureOut">
              <a:rPr lang="ru-RU" smtClean="0"/>
              <a:t>03.03.2023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7B686-E10F-4A4C-B6A5-9332B9123A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58641-7ED0-4E91-99DC-1E7346034A6D}" type="datetimeFigureOut">
              <a:rPr lang="ru-RU" smtClean="0"/>
              <a:t>03.03.2023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7B686-E10F-4A4C-B6A5-9332B9123A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58641-7ED0-4E91-99DC-1E7346034A6D}" type="datetimeFigureOut">
              <a:rPr lang="ru-RU" smtClean="0"/>
              <a:t>03.03.2023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7B686-E10F-4A4C-B6A5-9332B9123A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58641-7ED0-4E91-99DC-1E7346034A6D}" type="datetimeFigureOut">
              <a:rPr lang="ru-RU" smtClean="0"/>
              <a:t>03.03.2023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7B686-E10F-4A4C-B6A5-9332B9123A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D58641-7ED0-4E91-99DC-1E7346034A6D}" type="datetimeFigureOut">
              <a:rPr lang="ru-RU" smtClean="0"/>
              <a:t>03.03.2023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D7B686-E10F-4A4C-B6A5-9332B9123A5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op-fon.com/uploads/posts/2023-01/1674617768_top-fon-com-p-fon-dlya-prezentatsii-deti-i-vospitatel-1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428604"/>
            <a:ext cx="7286676" cy="785818"/>
          </a:xfrm>
        </p:spPr>
        <p:txBody>
          <a:bodyPr>
            <a:normAutofit fontScale="25000" lnSpcReduction="20000"/>
          </a:bodyPr>
          <a:lstStyle/>
          <a:p>
            <a:r>
              <a:rPr lang="ru-RU" sz="6400" i="1" dirty="0">
                <a:solidFill>
                  <a:schemeClr val="accent3">
                    <a:lumMod val="50000"/>
                  </a:schemeClr>
                </a:solidFill>
              </a:rPr>
              <a:t>Муниципальное автономное дошкольное образовательное учреждение</a:t>
            </a:r>
          </a:p>
          <a:p>
            <a:r>
              <a:rPr lang="ru-RU" sz="6400" i="1" dirty="0">
                <a:solidFill>
                  <a:schemeClr val="accent3">
                    <a:lumMod val="50000"/>
                  </a:schemeClr>
                </a:solidFill>
              </a:rPr>
              <a:t>«Детский сад «Колобок» го Рефтинский</a:t>
            </a:r>
          </a:p>
          <a:p>
            <a:endParaRPr lang="ru-RU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3286116" y="4500570"/>
            <a:ext cx="5500726" cy="13573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Старший воспитатель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МАДОУ «Детский сад «Колобок»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Панова  Светлана Юрьевна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Book Antiqua" pitchFamily="18" charset="0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57158" y="1714488"/>
            <a:ext cx="8429684" cy="20717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ru-RU" sz="3200" b="1" dirty="0">
                <a:solidFill>
                  <a:schemeClr val="accent3">
                    <a:lumMod val="50000"/>
                  </a:schemeClr>
                </a:solidFill>
                <a:latin typeface="Book Antiqua" pitchFamily="18" charset="0"/>
              </a:rPr>
              <a:t>Мотивация. </a:t>
            </a:r>
            <a:endParaRPr lang="ru-RU" sz="3200" i="1" dirty="0">
              <a:solidFill>
                <a:schemeClr val="accent3">
                  <a:lumMod val="50000"/>
                </a:schemeClr>
              </a:solidFill>
              <a:latin typeface="Book Antiqua" pitchFamily="18" charset="0"/>
            </a:endParaRPr>
          </a:p>
          <a:p>
            <a:pPr algn="ctr"/>
            <a:r>
              <a:rPr lang="ru-RU" sz="3200" b="1" dirty="0">
                <a:solidFill>
                  <a:schemeClr val="accent3">
                    <a:lumMod val="50000"/>
                  </a:schemeClr>
                </a:solidFill>
                <a:latin typeface="Book Antiqua" pitchFamily="18" charset="0"/>
              </a:rPr>
              <a:t>Методы и приемы мотивации в ДОУ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Book Antiqu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 descr="https://theslide.ru/img/thumbs/fd5d776fca5495a94ec48ee4288e09bd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8" name="AutoShape 4" descr="https://theslide.ru/img/thumbs/fd5d776fca5495a94ec48ee4288e09bd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0" name="AutoShape 6" descr="https://theslide.ru/img/thumbs/fd5d776fca5495a94ec48ee4288e09bd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1" name="Picture 7" descr="C:\Users\Sadik\Desktop\fd5d776fca5495a94ec48ee4288e09bd-800x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FF9"/>
              </a:clrFrom>
              <a:clrTo>
                <a:srgbClr val="FEFF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00100" y="1643050"/>
            <a:ext cx="700092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Book Antiqua" pitchFamily="18" charset="0"/>
              </a:rPr>
              <a:t>«Словесный»</a:t>
            </a:r>
            <a:r>
              <a:rPr lang="ru-RU" sz="3200" dirty="0">
                <a:solidFill>
                  <a:schemeClr val="accent3">
                    <a:lumMod val="50000"/>
                  </a:schemeClr>
                </a:solidFill>
                <a:latin typeface="Book Antiqua" pitchFamily="18" charset="0"/>
              </a:rPr>
              <a:t> - осуществляется только по словесному указанию. Это проблемные ситуации, прием соревнования, просьба.</a:t>
            </a:r>
          </a:p>
          <a:p>
            <a:pPr algn="ctr"/>
            <a:endParaRPr lang="ru-RU" sz="3200" dirty="0">
              <a:solidFill>
                <a:schemeClr val="accent3">
                  <a:lumMod val="50000"/>
                </a:schemeClr>
              </a:solidFill>
              <a:latin typeface="Book Antiqu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14414" y="428604"/>
            <a:ext cx="727914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 Antiqua" pitchFamily="18" charset="0"/>
              </a:rPr>
              <a:t>Шестой тип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Book Antiqua" pitchFamily="18" charset="0"/>
            </a:endParaRPr>
          </a:p>
        </p:txBody>
      </p:sp>
      <p:pic>
        <p:nvPicPr>
          <p:cNvPr id="27650" name="Picture 2" descr="https://vospitatel-sada.ru/kartinki/2021/07/3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3714728"/>
            <a:ext cx="3732457" cy="3143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 descr="https://theslide.ru/img/thumbs/fd5d776fca5495a94ec48ee4288e09bd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8" name="AutoShape 4" descr="https://theslide.ru/img/thumbs/fd5d776fca5495a94ec48ee4288e09bd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0" name="AutoShape 6" descr="https://theslide.ru/img/thumbs/fd5d776fca5495a94ec48ee4288e09bd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1" name="Picture 7" descr="C:\Users\Sadik\Desktop\fd5d776fca5495a94ec48ee4288e09bd-800x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FF9"/>
              </a:clrFrom>
              <a:clrTo>
                <a:srgbClr val="FEFF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00100" y="1643050"/>
            <a:ext cx="700092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Book Antiqua" pitchFamily="18" charset="0"/>
              </a:rPr>
              <a:t>«Предметно-действенный»</a:t>
            </a:r>
            <a:r>
              <a:rPr lang="ru-RU" sz="3200" dirty="0">
                <a:solidFill>
                  <a:schemeClr val="accent3">
                    <a:lumMod val="50000"/>
                  </a:schemeClr>
                </a:solidFill>
                <a:latin typeface="Book Antiqua" pitchFamily="18" charset="0"/>
              </a:rPr>
              <a:t> - 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Book Antiqua" pitchFamily="18" charset="0"/>
              </a:rPr>
              <a:t>это </a:t>
            </a:r>
            <a:r>
              <a:rPr lang="ru-RU" sz="3200" dirty="0">
                <a:solidFill>
                  <a:schemeClr val="accent3">
                    <a:lumMod val="50000"/>
                  </a:schemeClr>
                </a:solidFill>
                <a:latin typeface="Book Antiqua" pitchFamily="18" charset="0"/>
              </a:rPr>
              <a:t>письма, волшебная корзина, коробочки, волшебная шкатулка, чудесный мешочек, плакаты.</a:t>
            </a:r>
          </a:p>
          <a:p>
            <a:pPr algn="ctr"/>
            <a:endParaRPr lang="ru-RU" sz="3200" dirty="0">
              <a:solidFill>
                <a:schemeClr val="accent3">
                  <a:lumMod val="50000"/>
                </a:schemeClr>
              </a:solidFill>
              <a:latin typeface="Book Antiqu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14414" y="428604"/>
            <a:ext cx="727914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 Antiqua" pitchFamily="18" charset="0"/>
              </a:rPr>
              <a:t>Седьмой тип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Book Antiqua" pitchFamily="18" charset="0"/>
            </a:endParaRPr>
          </a:p>
        </p:txBody>
      </p:sp>
      <p:pic>
        <p:nvPicPr>
          <p:cNvPr id="26626" name="Picture 2" descr="https://i.ytimg.com/vi/c7YmNi3Rw5A/maxresdefault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0" y="3786190"/>
            <a:ext cx="4643470" cy="26119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 descr="https://theslide.ru/img/thumbs/fd5d776fca5495a94ec48ee4288e09bd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8" name="AutoShape 4" descr="https://theslide.ru/img/thumbs/fd5d776fca5495a94ec48ee4288e09bd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0" name="AutoShape 6" descr="https://theslide.ru/img/thumbs/fd5d776fca5495a94ec48ee4288e09bd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1" name="Picture 7" descr="C:\Users\Sadik\Desktop\fd5d776fca5495a94ec48ee4288e09bd-800x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FF9"/>
              </a:clrFrom>
              <a:clrTo>
                <a:srgbClr val="FEFF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00034" y="1357299"/>
            <a:ext cx="821537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Book Antiqua" pitchFamily="18" charset="0"/>
              </a:rPr>
              <a:t>«Использование ИКТ»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Book Antiqua" pitchFamily="18" charset="0"/>
              </a:rPr>
              <a:t> - Использование компьютера позволяет активизировать непроизвольное внимание, повысить интерес к обучению, расширить возможности работы с наглядным материалом, что способствует достижению поставленных целей.</a:t>
            </a:r>
          </a:p>
          <a:p>
            <a:pPr algn="ctr"/>
            <a:endParaRPr lang="ru-RU" sz="3200" dirty="0">
              <a:solidFill>
                <a:schemeClr val="accent3">
                  <a:lumMod val="50000"/>
                </a:schemeClr>
              </a:solidFill>
              <a:latin typeface="Book Antiqu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14414" y="428604"/>
            <a:ext cx="727914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 Antiqua" pitchFamily="18" charset="0"/>
              </a:rPr>
              <a:t>Восьмой тип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Book Antiqua" pitchFamily="18" charset="0"/>
            </a:endParaRPr>
          </a:p>
        </p:txBody>
      </p:sp>
      <p:pic>
        <p:nvPicPr>
          <p:cNvPr id="25602" name="Picture 2" descr="https://cdn.culture.ru/images/c19e620d-487d-5889-9cf4-41607b15741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5984" y="3869520"/>
            <a:ext cx="4781567" cy="29884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kartinkin.net/uploads/posts/2022-03/1648085953_72-kartinkin-net-p-kartinki-dlya-detskikh-prezentatsii-7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93078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8926" y="500042"/>
            <a:ext cx="5786477" cy="3000395"/>
          </a:xfrm>
        </p:spPr>
        <p:txBody>
          <a:bodyPr>
            <a:normAutofit fontScale="90000"/>
          </a:bodyPr>
          <a:lstStyle/>
          <a:p>
            <a:pPr algn="ctr"/>
            <a:r>
              <a:rPr lang="ru-RU" b="0" cap="none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b="0" cap="none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100" dirty="0"/>
              <a:t> </a:t>
            </a:r>
            <a:r>
              <a:rPr lang="ru-RU" sz="3100" cap="none" dirty="0" smtClean="0">
                <a:solidFill>
                  <a:schemeClr val="accent3">
                    <a:lumMod val="50000"/>
                  </a:schemeClr>
                </a:solidFill>
                <a:latin typeface="Book Antiqua" pitchFamily="18" charset="0"/>
              </a:rPr>
              <a:t>Мотивация в организации совместной и самостоятельной деятельности для дошкольников является непосредственным стимулом, без которого ребёнок просто не сможет включиться в предлагаемую взрослым педагогическую ситуацию. </a:t>
            </a:r>
            <a:r>
              <a:rPr lang="ru-RU" sz="4400" dirty="0"/>
              <a:t/>
            </a:r>
            <a:br>
              <a:rPr lang="ru-RU" sz="4400" dirty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kartinkin.net/uploads/posts/2022-03/1648085953_72-kartinkin-net-p-kartinki-dlya-detskikh-prezentatsii-7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93078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8926" y="428605"/>
            <a:ext cx="5786477" cy="214314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 </a:t>
            </a:r>
            <a:r>
              <a:rPr lang="ru-RU" cap="none" dirty="0" smtClean="0">
                <a:solidFill>
                  <a:schemeClr val="accent3">
                    <a:lumMod val="50000"/>
                  </a:schemeClr>
                </a:solidFill>
              </a:rPr>
              <a:t>Мотивация – </a:t>
            </a:r>
            <a:r>
              <a:rPr lang="ru-RU" b="0" cap="none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b="0" cap="none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100" b="0" cap="none" dirty="0" smtClean="0">
                <a:solidFill>
                  <a:schemeClr val="accent3">
                    <a:lumMod val="50000"/>
                  </a:schemeClr>
                </a:solidFill>
              </a:rPr>
              <a:t>совокупность внутренних и внешних движущих сил, которые побуждают человека к деятельности.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2357421" y="2906713"/>
            <a:ext cx="6357983" cy="2165361"/>
          </a:xfrm>
        </p:spPr>
        <p:txBody>
          <a:bodyPr>
            <a:normAutofit fontScale="92500" lnSpcReduction="20000"/>
          </a:bodyPr>
          <a:lstStyle/>
          <a:p>
            <a:r>
              <a:rPr lang="ru-RU" sz="2600" b="1" dirty="0">
                <a:solidFill>
                  <a:schemeClr val="accent3">
                    <a:lumMod val="50000"/>
                  </a:schemeClr>
                </a:solidFill>
                <a:latin typeface="Book Antiqua" pitchFamily="18" charset="0"/>
              </a:rPr>
              <a:t>Цель мотивации</a:t>
            </a:r>
            <a:r>
              <a:rPr lang="ru-RU" sz="2600" dirty="0">
                <a:solidFill>
                  <a:schemeClr val="accent3">
                    <a:lumMod val="50000"/>
                  </a:schemeClr>
                </a:solidFill>
                <a:latin typeface="Book Antiqua" pitchFamily="18" charset="0"/>
              </a:rPr>
              <a:t> – вызвать у детей интерес к занятию, занимательному делу, или какой либо деятельности, создать условия увлеченности, умственного напряжения, направить усилия детей на осознанное освоение и приобретение знаний и умений.</a:t>
            </a:r>
          </a:p>
          <a:p>
            <a:endParaRPr lang="ru-RU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 descr="https://theslide.ru/img/thumbs/fd5d776fca5495a94ec48ee4288e09bd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8" name="AutoShape 4" descr="https://theslide.ru/img/thumbs/fd5d776fca5495a94ec48ee4288e09bd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0" name="AutoShape 6" descr="https://theslide.ru/img/thumbs/fd5d776fca5495a94ec48ee4288e09bd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1" name="Picture 7" descr="C:\Users\Sadik\Desktop\fd5d776fca5495a94ec48ee4288e09bd-800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428596" y="500042"/>
            <a:ext cx="8215370" cy="2339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Мотивация позволяет решить сразу несколько задач: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Book Antiqua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Расширить и обогатить диапазон игровых умений и навыков.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Book Antiqua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Повысить познавательную активность и работоспособность детей.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Book Antiqua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Активизировать процессы восприятия, внимания, памяти, мышления.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Book Antiqua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Book Antiqua" pitchFamily="18" charset="0"/>
                <a:ea typeface="Times New Roman" pitchFamily="18" charset="0"/>
                <a:cs typeface="Arial" pitchFamily="34" charset="0"/>
              </a:rPr>
              <a:t>Плавно регулировать поведенческие трудности детей, постепенно приучая их подчиняться правилам игры.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Book Antiqua" pitchFamily="18" charset="0"/>
              <a:cs typeface="Arial" pitchFamily="34" charset="0"/>
            </a:endParaRPr>
          </a:p>
        </p:txBody>
      </p:sp>
      <p:pic>
        <p:nvPicPr>
          <p:cNvPr id="6154" name="Picture 10" descr="https://school592.ru/wp-content/uploads/d/0/9/d097a62ddd5f6fc52c38e51b65d5b567.jpeg"/>
          <p:cNvPicPr>
            <a:picLocks noChangeAspect="1" noChangeArrowheads="1"/>
          </p:cNvPicPr>
          <p:nvPr/>
        </p:nvPicPr>
        <p:blipFill>
          <a:blip r:embed="rId3"/>
          <a:srcRect l="43125" t="46250" b="1249"/>
          <a:stretch>
            <a:fillRect/>
          </a:stretch>
        </p:blipFill>
        <p:spPr bwMode="auto">
          <a:xfrm>
            <a:off x="2571736" y="3214686"/>
            <a:ext cx="4333852" cy="3000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 descr="https://theslide.ru/img/thumbs/fd5d776fca5495a94ec48ee4288e09bd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8" name="AutoShape 4" descr="https://theslide.ru/img/thumbs/fd5d776fca5495a94ec48ee4288e09bd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0" name="AutoShape 6" descr="https://theslide.ru/img/thumbs/fd5d776fca5495a94ec48ee4288e09bd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1" name="Picture 7" descr="C:\Users\Sadik\Desktop\fd5d776fca5495a94ec48ee4288e09bd-800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7" name="Схема 6"/>
          <p:cNvGraphicFramePr/>
          <p:nvPr/>
        </p:nvGraphicFramePr>
        <p:xfrm>
          <a:off x="428596" y="285728"/>
          <a:ext cx="8501122" cy="62151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 descr="https://theslide.ru/img/thumbs/fd5d776fca5495a94ec48ee4288e09bd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8" name="AutoShape 4" descr="https://theslide.ru/img/thumbs/fd5d776fca5495a94ec48ee4288e09bd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0" name="AutoShape 6" descr="https://theslide.ru/img/thumbs/fd5d776fca5495a94ec48ee4288e09bd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1" name="Picture 7" descr="C:\Users\Sadik\Desktop\fd5d776fca5495a94ec48ee4288e09bd-800x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FF9"/>
              </a:clrFrom>
              <a:clrTo>
                <a:srgbClr val="FEFF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00100" y="2285992"/>
            <a:ext cx="700092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Book Antiqua" pitchFamily="18" charset="0"/>
              </a:rPr>
              <a:t>«Помоги игрушке»,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Book Antiqua" pitchFamily="18" charset="0"/>
              </a:rPr>
              <a:t> ребёнок достигает цели обучения, решая проблемы игрушек. Игрушки используют яркие, эстетичные, желательно новые.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214414" y="428604"/>
            <a:ext cx="727914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 Antiqua" pitchFamily="18" charset="0"/>
              </a:rPr>
              <a:t>Первый тип –</a:t>
            </a:r>
          </a:p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 Antiqua" pitchFamily="18" charset="0"/>
              </a:rPr>
              <a:t>и</a:t>
            </a:r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 Antiqua" pitchFamily="18" charset="0"/>
              </a:rPr>
              <a:t>гровая мотивация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Book Antiqua" pitchFamily="18" charset="0"/>
            </a:endParaRPr>
          </a:p>
        </p:txBody>
      </p:sp>
      <p:pic>
        <p:nvPicPr>
          <p:cNvPr id="18437" name="Picture 5" descr="https://sun9-29.userapi.com/c851532/v851532977/1a3ecd/kbKEYyAkdKw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688" y="4214818"/>
            <a:ext cx="8858312" cy="22285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 descr="https://theslide.ru/img/thumbs/fd5d776fca5495a94ec48ee4288e09bd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8" name="AutoShape 4" descr="https://theslide.ru/img/thumbs/fd5d776fca5495a94ec48ee4288e09bd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0" name="AutoShape 6" descr="https://theslide.ru/img/thumbs/fd5d776fca5495a94ec48ee4288e09bd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1" name="Picture 7" descr="C:\Users\Sadik\Desktop\fd5d776fca5495a94ec48ee4288e09bd-800x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FF9"/>
              </a:clrFrom>
              <a:clrTo>
                <a:srgbClr val="FEFF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00100" y="2285992"/>
            <a:ext cx="700092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Book Antiqua" pitchFamily="18" charset="0"/>
              </a:rPr>
              <a:t>«Помоги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Book Antiqua" pitchFamily="18" charset="0"/>
              </a:rPr>
              <a:t>мне»,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Book Antiqua" pitchFamily="18" charset="0"/>
              </a:rPr>
              <a:t> 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Book Antiqua" pitchFamily="18" charset="0"/>
              </a:rPr>
              <a:t>здесь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Book Antiqua" pitchFamily="18" charset="0"/>
              </a:rPr>
              <a:t>мотивом для детей является общение со взрослым, возможность получить одобрение, а также интерес к совместным делам, которые можно выполнять вместе.</a:t>
            </a:r>
          </a:p>
          <a:p>
            <a:pPr algn="ctr"/>
            <a:endParaRPr lang="ru-RU" sz="2800" dirty="0">
              <a:solidFill>
                <a:schemeClr val="accent3">
                  <a:lumMod val="50000"/>
                </a:schemeClr>
              </a:solidFill>
              <a:latin typeface="Book Antiqu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14414" y="428604"/>
            <a:ext cx="727914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 Antiqua" pitchFamily="18" charset="0"/>
              </a:rPr>
              <a:t>Второй тип –</a:t>
            </a:r>
          </a:p>
          <a:p>
            <a:pPr algn="ctr"/>
            <a:r>
              <a:rPr lang="ru-RU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 Antiqua" pitchFamily="18" charset="0"/>
              </a:rPr>
              <a:t>п</a:t>
            </a:r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 Antiqua" pitchFamily="18" charset="0"/>
              </a:rPr>
              <a:t>омощь взрослому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Book Antiqua" pitchFamily="18" charset="0"/>
            </a:endParaRPr>
          </a:p>
        </p:txBody>
      </p:sp>
      <p:pic>
        <p:nvPicPr>
          <p:cNvPr id="19458" name="Picture 2" descr="https://cro.edu-vrn.ru/wp-content/uploads/2020/02/1-2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t="12000" r="66000"/>
          <a:stretch>
            <a:fillRect/>
          </a:stretch>
        </p:blipFill>
        <p:spPr bwMode="auto">
          <a:xfrm flipH="1">
            <a:off x="4429124" y="3136983"/>
            <a:ext cx="4322012" cy="34828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 descr="https://theslide.ru/img/thumbs/fd5d776fca5495a94ec48ee4288e09bd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8" name="AutoShape 4" descr="https://theslide.ru/img/thumbs/fd5d776fca5495a94ec48ee4288e09bd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0" name="AutoShape 6" descr="https://theslide.ru/img/thumbs/fd5d776fca5495a94ec48ee4288e09bd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1" name="Picture 7" descr="C:\Users\Sadik\Desktop\fd5d776fca5495a94ec48ee4288e09bd-800x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FF9"/>
              </a:clrFrom>
              <a:clrTo>
                <a:srgbClr val="FEFF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00100" y="1643050"/>
            <a:ext cx="70009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accent3">
                    <a:lumMod val="50000"/>
                  </a:schemeClr>
                </a:solidFill>
                <a:latin typeface="Book Antiqua" pitchFamily="18" charset="0"/>
              </a:rPr>
              <a:t>«Научи меня»</a:t>
            </a:r>
            <a:r>
              <a:rPr lang="ru-RU" sz="3200" dirty="0">
                <a:solidFill>
                  <a:schemeClr val="accent3">
                    <a:lumMod val="50000"/>
                  </a:schemeClr>
                </a:solidFill>
                <a:latin typeface="Book Antiqua" pitchFamily="18" charset="0"/>
              </a:rPr>
              <a:t> - основан на желании ребёнка чувствовать себя знающим и умеющим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214414" y="428604"/>
            <a:ext cx="727914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 Antiqua" pitchFamily="18" charset="0"/>
              </a:rPr>
              <a:t>Третий тип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Book Antiqua" pitchFamily="18" charset="0"/>
            </a:endParaRPr>
          </a:p>
        </p:txBody>
      </p:sp>
      <p:pic>
        <p:nvPicPr>
          <p:cNvPr id="23554" name="Picture 2" descr="https://gas-kvas.com/uploads/posts/2023-01/1673578647_gas-kvas-com-p-detskii-psikholog-risunki-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0298" y="3214686"/>
            <a:ext cx="4286280" cy="31484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 descr="https://theslide.ru/img/thumbs/fd5d776fca5495a94ec48ee4288e09bd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8" name="AutoShape 4" descr="https://theslide.ru/img/thumbs/fd5d776fca5495a94ec48ee4288e09bd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0" name="AutoShape 6" descr="https://theslide.ru/img/thumbs/fd5d776fca5495a94ec48ee4288e09bd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1" name="Picture 7" descr="C:\Users\Sadik\Desktop\fd5d776fca5495a94ec48ee4288e09bd-800x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FF9"/>
              </a:clrFrom>
              <a:clrTo>
                <a:srgbClr val="FEFF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85786" y="1643050"/>
            <a:ext cx="778674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Book Antiqua" pitchFamily="18" charset="0"/>
              </a:rPr>
              <a:t>«Создание </a:t>
            </a: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  <a:latin typeface="Book Antiqua" pitchFamily="18" charset="0"/>
              </a:rPr>
              <a:t>предметов своими руками для себя»</a:t>
            </a:r>
            <a:r>
              <a:rPr lang="ru-RU" sz="3200" dirty="0">
                <a:solidFill>
                  <a:schemeClr val="accent3">
                    <a:lumMod val="50000"/>
                  </a:schemeClr>
                </a:solidFill>
                <a:latin typeface="Book Antiqua" pitchFamily="18" charset="0"/>
              </a:rPr>
              <a:t> - основан на внутренней заинтересованности 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Book Antiqua" pitchFamily="18" charset="0"/>
              </a:rPr>
              <a:t>ребёнка</a:t>
            </a:r>
            <a:endParaRPr lang="ru-RU" sz="3200" dirty="0">
              <a:solidFill>
                <a:schemeClr val="accent3">
                  <a:lumMod val="50000"/>
                </a:schemeClr>
              </a:solidFill>
              <a:latin typeface="Book Antiqu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14414" y="428604"/>
            <a:ext cx="727914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 Antiqua" pitchFamily="18" charset="0"/>
              </a:rPr>
              <a:t>Четвертый тип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Book Antiqua" pitchFamily="18" charset="0"/>
            </a:endParaRPr>
          </a:p>
        </p:txBody>
      </p:sp>
      <p:pic>
        <p:nvPicPr>
          <p:cNvPr id="22530" name="Picture 2" descr="https://moi-universitet.ru/image/cache/catalog/ProfObuchenie/0001-2-768x76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7332"/>
          <a:stretch>
            <a:fillRect/>
          </a:stretch>
        </p:blipFill>
        <p:spPr bwMode="auto">
          <a:xfrm>
            <a:off x="285720" y="3000372"/>
            <a:ext cx="4286280" cy="3543376"/>
          </a:xfrm>
          <a:prstGeom prst="rect">
            <a:avLst/>
          </a:prstGeom>
          <a:noFill/>
        </p:spPr>
      </p:pic>
      <p:pic>
        <p:nvPicPr>
          <p:cNvPr id="9" name="Picture 2" descr="https://i.pinimg.com/originals/2b/3d/7b/2b3d7b9f2eac3fd3e0cda67a873d23c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5572132" y="3714752"/>
            <a:ext cx="2643206" cy="2873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1" name="Picture 7" descr="C:\Users\Sadik\Desktop\fd5d776fca5495a94ec48ee4288e09bd-800x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FF9"/>
              </a:clrFrom>
              <a:clrTo>
                <a:srgbClr val="FEFF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1506" name="Picture 2" descr="https://i.mycdn.me/i?r=AzEPZsRbOZEKgBhR0XGMT1RkuE3xo3BCWEYAoLOmD3KiaKaKTM5SRkZCeTgDn6uOyic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9190" r="1350"/>
          <a:stretch>
            <a:fillRect/>
          </a:stretch>
        </p:blipFill>
        <p:spPr bwMode="auto">
          <a:xfrm>
            <a:off x="4143372" y="3274180"/>
            <a:ext cx="4714908" cy="3255177"/>
          </a:xfrm>
          <a:prstGeom prst="rect">
            <a:avLst/>
          </a:prstGeom>
          <a:noFill/>
        </p:spPr>
      </p:pic>
      <p:sp>
        <p:nvSpPr>
          <p:cNvPr id="6146" name="AutoShape 2" descr="https://theslide.ru/img/thumbs/fd5d776fca5495a94ec48ee4288e09bd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8" name="AutoShape 4" descr="https://theslide.ru/img/thumbs/fd5d776fca5495a94ec48ee4288e09bd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0" name="AutoShape 6" descr="https://theslide.ru/img/thumbs/fd5d776fca5495a94ec48ee4288e09bd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1357298"/>
            <a:ext cx="764386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Book Antiqua" pitchFamily="18" charset="0"/>
              </a:rPr>
              <a:t>«Художественное слово»</a:t>
            </a:r>
            <a:r>
              <a:rPr lang="ru-RU" sz="3200" dirty="0">
                <a:solidFill>
                  <a:schemeClr val="accent3">
                    <a:lumMod val="50000"/>
                  </a:schemeClr>
                </a:solidFill>
                <a:latin typeface="Book Antiqua" pitchFamily="18" charset="0"/>
              </a:rPr>
              <a:t> - Использование стихов, песенок, </a:t>
            </a:r>
            <a:r>
              <a:rPr lang="ru-RU" sz="3200" dirty="0" err="1">
                <a:solidFill>
                  <a:schemeClr val="accent3">
                    <a:lumMod val="50000"/>
                  </a:schemeClr>
                </a:solidFill>
                <a:latin typeface="Book Antiqua" pitchFamily="18" charset="0"/>
              </a:rPr>
              <a:t>потешек</a:t>
            </a:r>
            <a:r>
              <a:rPr lang="ru-RU" sz="3200" dirty="0">
                <a:solidFill>
                  <a:schemeClr val="accent3">
                    <a:lumMod val="50000"/>
                  </a:schemeClr>
                </a:solidFill>
                <a:latin typeface="Book Antiqua" pitchFamily="18" charset="0"/>
              </a:rPr>
              <a:t>, загадок и т. д. Этот тип мотивации можно использовать во всех возрастных группах.</a:t>
            </a:r>
          </a:p>
          <a:p>
            <a:pPr algn="ctr"/>
            <a:endParaRPr lang="ru-RU" sz="3200" dirty="0">
              <a:solidFill>
                <a:schemeClr val="accent3">
                  <a:lumMod val="50000"/>
                </a:schemeClr>
              </a:solidFill>
              <a:latin typeface="Book Antiqu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14414" y="428604"/>
            <a:ext cx="727914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 Antiqua" pitchFamily="18" charset="0"/>
              </a:rPr>
              <a:t>Пятый тип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</TotalTime>
  <Words>152</Words>
  <Application>Microsoft Office PowerPoint</Application>
  <PresentationFormat>Экран (4:3)</PresentationFormat>
  <Paragraphs>42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 Мотивация –  совокупность внутренних и внешних движущих сил, которые побуждают человека к деятельности. 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  Мотивация в организации совместной и самостоятельной деятельности для дошкольников является непосредственным стимулом, без которого ребёнок просто не сможет включиться в предлагаемую взрослым педагогическую ситуацию. 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Sadik</dc:creator>
  <cp:lastModifiedBy>Sadik</cp:lastModifiedBy>
  <cp:revision>31</cp:revision>
  <dcterms:created xsi:type="dcterms:W3CDTF">2023-03-03T06:53:58Z</dcterms:created>
  <dcterms:modified xsi:type="dcterms:W3CDTF">2023-03-03T12:03:42Z</dcterms:modified>
</cp:coreProperties>
</file>