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86FC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254" y="-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796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1291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06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277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4455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013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07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097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899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03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7805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2640F-AF6C-4B7D-AF3D-01F8A4AD266E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1B71B-A453-44A7-BA69-AC02AE2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131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48B8005-206C-3443-885A-7B9020DE2F8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68243" y="3167390"/>
            <a:ext cx="5769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smtClean="0">
                <a:solidFill>
                  <a:srgbClr val="386FC5"/>
                </a:solidFill>
                <a:latin typeface="Phenomena" panose="00000500000000000000" pitchFamily="50" charset="-52"/>
              </a:rPr>
              <a:t>Самарина </a:t>
            </a:r>
            <a:r>
              <a:rPr lang="ru-RU" sz="2800" i="1" dirty="0" smtClean="0">
                <a:solidFill>
                  <a:srgbClr val="386FC5"/>
                </a:solidFill>
                <a:latin typeface="Phenomena" panose="00000500000000000000" pitchFamily="50" charset="-52"/>
              </a:rPr>
              <a:t>Татьяна Николаевна</a:t>
            </a:r>
            <a:endParaRPr lang="ru-RU" sz="2800" i="1" dirty="0">
              <a:solidFill>
                <a:srgbClr val="386FC5"/>
              </a:solidFill>
              <a:latin typeface="Phenomena" panose="000005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7759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</TotalTime>
  <Words>3</Words>
  <Application>Microsoft Office PowerPoint</Application>
  <PresentationFormat>Лист A4 (210x297 мм)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Олеговна Ратиева</dc:creator>
  <cp:lastModifiedBy>Алена</cp:lastModifiedBy>
  <cp:revision>11</cp:revision>
  <dcterms:created xsi:type="dcterms:W3CDTF">2022-06-02T09:25:09Z</dcterms:created>
  <dcterms:modified xsi:type="dcterms:W3CDTF">2022-06-06T08:07:07Z</dcterms:modified>
</cp:coreProperties>
</file>