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D6AF7-0599-A021-19F7-BD07841F84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6CB178-9A81-8422-C1D9-785F361758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171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94522A-8FA2-F543-7245-1378FA649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33F380-E584-9174-65AE-AB4B87EC434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464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18F3C2-4711-9AFB-19FE-403F008EC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3428BA-92C9-3408-90D6-BBA07E8AEED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882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A866FC-8D17-BAFC-0479-C64A7EBC8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492FA0-C8ED-7181-B297-53F85155B28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15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172F5A-B200-A1E4-3A1E-CC81D08E9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77281C-7E3A-31DC-91FD-BD0970CCB31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819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3E7C96-6E99-17A2-9F44-451D27A5C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80057B-5573-28FC-789E-498BA174FF8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556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B40B86-B884-1F49-D807-7B1ECB09B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E33B90-99C7-8A87-559A-4889BB36B42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303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948E84-8583-4BE8-316E-12604DD2B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BBF923-5E01-5A51-EB24-B7069BAE088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311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3CF095-8993-A670-9319-9ADC101B9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06F51D-94C8-9489-B253-4FF245A41FB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052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AEC616-7F0C-01FA-10EC-AA81EC15A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14B189-209E-EE38-BEDA-C2B9632699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474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78C47D-3E6A-D20A-1755-228926D5E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E48A3F-FE10-AF45-6082-D43E61CBDA1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70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5C8BF-A9E5-D4C3-214B-761764D3A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37A03A-739A-880D-AFEF-E25785D9E43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539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73E4FF-1CE8-D150-010D-5A5C4A319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73491F-0292-E676-5954-3DC8AE131E1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86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E0DD90-98DA-DE72-9C6A-37EF42678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17DE0F-0E0A-20A1-B8EF-2769669039E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001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5FF1B0-296B-3E24-E97D-0B9AEDA31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18A74D-C69A-4443-992A-E5CF99D8CC8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65000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</TotalTime>
  <Words>0</Words>
  <Application>Microsoft Office PowerPoint</Application>
  <PresentationFormat>Широкоэкранный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Николаева</dc:creator>
  <cp:lastModifiedBy>Анна Николаева</cp:lastModifiedBy>
  <cp:revision>1</cp:revision>
  <dcterms:created xsi:type="dcterms:W3CDTF">2024-05-20T18:04:37Z</dcterms:created>
  <dcterms:modified xsi:type="dcterms:W3CDTF">2024-05-20T18:05:50Z</dcterms:modified>
</cp:coreProperties>
</file>