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1307" y="4653136"/>
            <a:ext cx="4361268" cy="100811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Преподаватель-организатор ОБЖ: </a:t>
            </a:r>
          </a:p>
          <a:p>
            <a:r>
              <a:rPr lang="ru-RU" sz="2000" dirty="0" smtClean="0"/>
              <a:t>                                    П.Р. Чернявский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«Неполная разборка и сборка автомата АК-74»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92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Цель</a:t>
            </a:r>
          </a:p>
          <a:p>
            <a:r>
              <a:rPr lang="ru-RU" dirty="0" smtClean="0"/>
              <a:t>Ознакомиться с порядком неполной разборкой и сборкой автомата АК-74 и закрепить на практике, с соблюдением мер техники безопасности.</a:t>
            </a:r>
          </a:p>
          <a:p>
            <a:pPr marL="0" indent="0">
              <a:buNone/>
            </a:pPr>
            <a:r>
              <a:rPr lang="ru-RU" dirty="0" smtClean="0"/>
              <a:t>Задачи</a:t>
            </a:r>
          </a:p>
          <a:p>
            <a:r>
              <a:rPr lang="ru-RU" dirty="0" smtClean="0"/>
              <a:t>Развивать навыки обращения с оружием.</a:t>
            </a:r>
          </a:p>
          <a:p>
            <a:r>
              <a:rPr lang="ru-RU" dirty="0" smtClean="0"/>
              <a:t>Повысить компетенции в области   военной подготовки.</a:t>
            </a:r>
          </a:p>
          <a:p>
            <a:r>
              <a:rPr lang="ru-RU" dirty="0" smtClean="0"/>
              <a:t>Сформировать у обучающихся позитивное отношение к военной службе, правильное понимание назначения стрелкового оружия, ответственности и дисциплины в обращении с ним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003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Порядок неполной разборки и сборки автомата АК-74 для чистки и смазки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0608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 Отсоединяем магазин</a:t>
            </a:r>
          </a:p>
          <a:p>
            <a:pPr marL="0" indent="0">
              <a:buNone/>
            </a:pPr>
            <a:r>
              <a:rPr lang="ru-RU" dirty="0" smtClean="0"/>
              <a:t>2. Проверяем нет ли патрона в патроннике контрольный выстрел.</a:t>
            </a:r>
          </a:p>
          <a:p>
            <a:pPr marL="0" indent="0">
              <a:buNone/>
            </a:pPr>
            <a:r>
              <a:rPr lang="ru-RU" dirty="0" smtClean="0"/>
              <a:t>3. Вынимаем пенал.</a:t>
            </a:r>
          </a:p>
          <a:p>
            <a:pPr marL="0" indent="0">
              <a:buNone/>
            </a:pPr>
            <a:r>
              <a:rPr lang="ru-RU" dirty="0" smtClean="0"/>
              <a:t>4. Вынимаем шомпол.</a:t>
            </a:r>
          </a:p>
          <a:p>
            <a:pPr marL="0" indent="0">
              <a:buNone/>
            </a:pPr>
            <a:r>
              <a:rPr lang="ru-RU" dirty="0" smtClean="0"/>
              <a:t>5. Отсоединяем дульный тормоз-компенсатор.</a:t>
            </a:r>
          </a:p>
          <a:p>
            <a:pPr marL="0" indent="0">
              <a:buNone/>
            </a:pPr>
            <a:r>
              <a:rPr lang="ru-RU" dirty="0" smtClean="0"/>
              <a:t>6. Снимаем крышку ствольной коробки.</a:t>
            </a:r>
          </a:p>
          <a:p>
            <a:pPr marL="0" indent="0">
              <a:buNone/>
            </a:pPr>
            <a:r>
              <a:rPr lang="ru-RU" dirty="0" smtClean="0"/>
              <a:t>7. Вынимаем пружину возвратного механизма.</a:t>
            </a:r>
          </a:p>
          <a:p>
            <a:pPr marL="0" indent="0">
              <a:buNone/>
            </a:pPr>
            <a:r>
              <a:rPr lang="ru-RU" dirty="0" smtClean="0"/>
              <a:t>8. Вынимаем затворную раму с затвором.</a:t>
            </a:r>
          </a:p>
          <a:p>
            <a:pPr marL="0" indent="0">
              <a:buNone/>
            </a:pPr>
            <a:r>
              <a:rPr lang="ru-RU" dirty="0" smtClean="0"/>
              <a:t>9. Отсоединяем затвор от затворной рамы.</a:t>
            </a:r>
          </a:p>
          <a:p>
            <a:pPr marL="0" indent="0">
              <a:buNone/>
            </a:pPr>
            <a:r>
              <a:rPr lang="ru-RU" dirty="0" smtClean="0"/>
              <a:t>10. Отсоединяем газовую трубку со ствольной накладкой.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Сборка автомата производится в обратном порядке.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4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Нормативы разборки и сборки АК-74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21382854"/>
              </p:ext>
            </p:extLst>
          </p:nvPr>
        </p:nvGraphicFramePr>
        <p:xfrm>
          <a:off x="609600" y="1600200"/>
          <a:ext cx="7924800" cy="4925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0"/>
                <a:gridCol w="2641600"/>
                <a:gridCol w="2641600"/>
              </a:tblGrid>
              <a:tr h="1231286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Разборка</a:t>
                      </a:r>
                      <a:endParaRPr lang="ru-RU" dirty="0"/>
                    </a:p>
                  </a:txBody>
                  <a:tcPr marL="88053" marR="8805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Сборка</a:t>
                      </a:r>
                      <a:endParaRPr lang="ru-RU" dirty="0"/>
                    </a:p>
                  </a:txBody>
                  <a:tcPr marL="88053" marR="8805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 marL="88053" marR="88053"/>
                </a:tc>
              </a:tr>
              <a:tr h="1231286">
                <a:tc>
                  <a:txBody>
                    <a:bodyPr/>
                    <a:lstStyle/>
                    <a:p>
                      <a:r>
                        <a:rPr lang="ru-RU" dirty="0" smtClean="0"/>
                        <a:t>15 секунд</a:t>
                      </a:r>
                      <a:endParaRPr lang="ru-RU" dirty="0"/>
                    </a:p>
                  </a:txBody>
                  <a:tcPr marL="88053" marR="8805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 секунда</a:t>
                      </a:r>
                      <a:endParaRPr lang="ru-RU" dirty="0"/>
                    </a:p>
                  </a:txBody>
                  <a:tcPr marL="88053" marR="8805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«5» отлично</a:t>
                      </a:r>
                      <a:endParaRPr lang="ru-RU" dirty="0"/>
                    </a:p>
                  </a:txBody>
                  <a:tcPr marL="88053" marR="88053"/>
                </a:tc>
              </a:tr>
              <a:tr h="1231286">
                <a:tc>
                  <a:txBody>
                    <a:bodyPr/>
                    <a:lstStyle/>
                    <a:p>
                      <a:r>
                        <a:rPr lang="ru-RU" dirty="0" smtClean="0"/>
                        <a:t>18 секунд</a:t>
                      </a:r>
                      <a:endParaRPr lang="ru-RU" dirty="0"/>
                    </a:p>
                  </a:txBody>
                  <a:tcPr marL="88053" marR="8805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 секунды</a:t>
                      </a:r>
                      <a:endParaRPr lang="ru-RU" dirty="0"/>
                    </a:p>
                  </a:txBody>
                  <a:tcPr marL="88053" marR="8805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«4» хорошо</a:t>
                      </a:r>
                      <a:endParaRPr lang="ru-RU" dirty="0"/>
                    </a:p>
                  </a:txBody>
                  <a:tcPr marL="88053" marR="88053"/>
                </a:tc>
              </a:tr>
              <a:tr h="1231286">
                <a:tc>
                  <a:txBody>
                    <a:bodyPr/>
                    <a:lstStyle/>
                    <a:p>
                      <a:r>
                        <a:rPr lang="ru-RU" dirty="0" smtClean="0"/>
                        <a:t>21 секунда</a:t>
                      </a:r>
                      <a:endParaRPr lang="ru-RU" dirty="0"/>
                    </a:p>
                  </a:txBody>
                  <a:tcPr marL="88053" marR="8805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 секунд</a:t>
                      </a:r>
                      <a:endParaRPr lang="ru-RU" dirty="0"/>
                    </a:p>
                  </a:txBody>
                  <a:tcPr marL="88053" marR="8805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«3» удовлетворительно</a:t>
                      </a:r>
                      <a:endParaRPr lang="ru-RU" dirty="0"/>
                    </a:p>
                  </a:txBody>
                  <a:tcPr marL="88053" marR="8805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30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dirty="0" smtClean="0"/>
              <a:t>Порядок неполной разборки и сборки автомата АК-74 для соревнований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1. Отсоединяем магазин</a:t>
            </a:r>
          </a:p>
          <a:p>
            <a:pPr marL="0" indent="0">
              <a:buNone/>
            </a:pPr>
            <a:r>
              <a:rPr lang="ru-RU" dirty="0"/>
              <a:t>2. Проверяем нет ли патрона в патроннике контрольный выстрел.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/>
              <a:t>Снимаем крышку ствольной коробки.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Вынимаем пружину возвратного механизма.</a:t>
            </a:r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dirty="0"/>
              <a:t>Вынимаем затворную раму с затвором.</a:t>
            </a:r>
          </a:p>
          <a:p>
            <a:pPr marL="0" indent="0">
              <a:buNone/>
            </a:pPr>
            <a:r>
              <a:rPr lang="ru-RU" dirty="0" smtClean="0"/>
              <a:t>6. </a:t>
            </a:r>
            <a:r>
              <a:rPr lang="ru-RU" dirty="0"/>
              <a:t>Отсоединяем затвор от затворной рамы.</a:t>
            </a:r>
          </a:p>
          <a:p>
            <a:pPr marL="0" indent="0">
              <a:buNone/>
            </a:pPr>
            <a:r>
              <a:rPr lang="ru-RU" dirty="0"/>
              <a:t>7</a:t>
            </a:r>
            <a:r>
              <a:rPr lang="ru-RU" dirty="0" smtClean="0"/>
              <a:t>. </a:t>
            </a:r>
            <a:r>
              <a:rPr lang="ru-RU" dirty="0"/>
              <a:t>Отсоединяем газовую трубку со ствольной накладкой. 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Сборка автомата производится в обратном порядке.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326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9388" y="2708920"/>
            <a:ext cx="6885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6684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Цель</a:t>
            </a:r>
          </a:p>
          <a:p>
            <a:r>
              <a:rPr lang="ru-RU" dirty="0" smtClean="0"/>
              <a:t>Ознакомиться с порядком неполной разборкой и сборкой автомата АК-74 и закрепить на практике, с соблюдением мер техники безопасности.</a:t>
            </a:r>
          </a:p>
          <a:p>
            <a:pPr marL="0" indent="0">
              <a:buNone/>
            </a:pPr>
            <a:r>
              <a:rPr lang="ru-RU" dirty="0" smtClean="0"/>
              <a:t>Задачи</a:t>
            </a:r>
          </a:p>
          <a:p>
            <a:r>
              <a:rPr lang="ru-RU" dirty="0" smtClean="0"/>
              <a:t>Развивать навыки обращения с оружием.</a:t>
            </a:r>
          </a:p>
          <a:p>
            <a:r>
              <a:rPr lang="ru-RU" dirty="0" smtClean="0"/>
              <a:t>Повысить компетенции в области   военной подготовки.</a:t>
            </a:r>
          </a:p>
          <a:p>
            <a:r>
              <a:rPr lang="ru-RU" dirty="0" smtClean="0"/>
              <a:t>Сформировать у обучающихся позитивное отношение к военной службе, правильное понимание назначения стрелкового оружия, ответственности и дисциплины в обращении с ним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6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208</TotalTime>
  <Words>329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Горизонт</vt:lpstr>
      <vt:lpstr>«Неполная разборка и сборка автомата АК-74»</vt:lpstr>
      <vt:lpstr>Цель и задачи</vt:lpstr>
      <vt:lpstr>Порядок неполной разборки и сборки автомата АК-74 для чистки и смазки</vt:lpstr>
      <vt:lpstr>Нормативы разборки и сборки АК-74</vt:lpstr>
      <vt:lpstr>Порядок неполной разборки и сборки автомата АК-74 для соревнований</vt:lpstr>
      <vt:lpstr>Презентация PowerPoint</vt:lpstr>
      <vt:lpstr>Цель и задачи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«Неполная разборка и сборка автомата АК-74»</dc:title>
  <cp:lastModifiedBy>PR</cp:lastModifiedBy>
  <cp:revision>9</cp:revision>
  <dcterms:modified xsi:type="dcterms:W3CDTF">2023-03-13T06:32:43Z</dcterms:modified>
</cp:coreProperties>
</file>