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06" r:id="rId2"/>
    <p:sldId id="292" r:id="rId3"/>
    <p:sldId id="315" r:id="rId4"/>
    <p:sldId id="313" r:id="rId5"/>
    <p:sldId id="309" r:id="rId6"/>
    <p:sldId id="312" r:id="rId7"/>
    <p:sldId id="308" r:id="rId8"/>
    <p:sldId id="307" r:id="rId9"/>
    <p:sldId id="30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E13F9"/>
    <a:srgbClr val="07095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276" y="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6DB9B-F16E-441B-A7C4-D52984F9BC68}" type="datetimeFigureOut">
              <a:rPr lang="ru-RU" smtClean="0"/>
              <a:pPr/>
              <a:t>03.06.2024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38E43-40C1-4557-8605-24242180BD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7987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2956-5A48-4FDA-A672-9FA722AB905D}" type="datetimeFigureOut">
              <a:rPr lang="ru-RU" smtClean="0"/>
              <a:pPr/>
              <a:t>03.06.2024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3FBE-CDC8-4423-B3DB-FDB7800D95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2956-5A48-4FDA-A672-9FA722AB905D}" type="datetimeFigureOut">
              <a:rPr lang="ru-RU" smtClean="0"/>
              <a:pPr/>
              <a:t>03.06.2024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3FBE-CDC8-4423-B3DB-FDB7800D95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2956-5A48-4FDA-A672-9FA722AB905D}" type="datetimeFigureOut">
              <a:rPr lang="ru-RU" smtClean="0"/>
              <a:pPr/>
              <a:t>03.06.2024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3FBE-CDC8-4423-B3DB-FDB7800D95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2956-5A48-4FDA-A672-9FA722AB905D}" type="datetimeFigureOut">
              <a:rPr lang="ru-RU" smtClean="0"/>
              <a:pPr/>
              <a:t>03.06.2024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3FBE-CDC8-4423-B3DB-FDB7800D95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2956-5A48-4FDA-A672-9FA722AB905D}" type="datetimeFigureOut">
              <a:rPr lang="ru-RU" smtClean="0"/>
              <a:pPr/>
              <a:t>03.06.2024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3FBE-CDC8-4423-B3DB-FDB7800D95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2956-5A48-4FDA-A672-9FA722AB905D}" type="datetimeFigureOut">
              <a:rPr lang="ru-RU" smtClean="0"/>
              <a:pPr/>
              <a:t>03.06.2024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3FBE-CDC8-4423-B3DB-FDB7800D95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2956-5A48-4FDA-A672-9FA722AB905D}" type="datetimeFigureOut">
              <a:rPr lang="ru-RU" smtClean="0"/>
              <a:pPr/>
              <a:t>03.06.2024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3FBE-CDC8-4423-B3DB-FDB7800D95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2956-5A48-4FDA-A672-9FA722AB905D}" type="datetimeFigureOut">
              <a:rPr lang="ru-RU" smtClean="0"/>
              <a:pPr/>
              <a:t>03.06.2024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3FBE-CDC8-4423-B3DB-FDB7800D95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2956-5A48-4FDA-A672-9FA722AB905D}" type="datetimeFigureOut">
              <a:rPr lang="ru-RU" smtClean="0"/>
              <a:pPr/>
              <a:t>03.06.2024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3FBE-CDC8-4423-B3DB-FDB7800D95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2956-5A48-4FDA-A672-9FA722AB905D}" type="datetimeFigureOut">
              <a:rPr lang="ru-RU" smtClean="0"/>
              <a:pPr/>
              <a:t>03.06.2024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3FBE-CDC8-4423-B3DB-FDB7800D95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2956-5A48-4FDA-A672-9FA722AB905D}" type="datetimeFigureOut">
              <a:rPr lang="ru-RU" smtClean="0"/>
              <a:pPr/>
              <a:t>03.06.2024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D3FBE-CDC8-4423-B3DB-FDB7800D95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22956-5A48-4FDA-A672-9FA722AB905D}" type="datetimeFigureOut">
              <a:rPr lang="ru-RU" smtClean="0"/>
              <a:pPr/>
              <a:t>03.06.2024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D3FBE-CDC8-4423-B3DB-FDB7800D95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dou67.engels-edu.ru/" TargetMode="External"/><Relationship Id="rId7" Type="http://schemas.openxmlformats.org/officeDocument/2006/relationships/image" Target="../media/image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s://vk.com/public19850816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ntel\Desktop\mk_ehmblem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51054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" algn="l"/>
                <a:tab pos="2970213" algn="ctr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" algn="l"/>
                <a:tab pos="2970213" algn="ctr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ДОШКОЛЬНОЕ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" algn="l"/>
                <a:tab pos="2970213" algn="ctr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ОБРАЗОВАТЕЛЬНОЕ УЧРЕЖДЕНИЕ «ДЕТСКИЙ САД № 67»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" algn="l"/>
                <a:tab pos="2970213" algn="ctr"/>
              </a:tabLst>
            </a:pPr>
            <a:r>
              <a:rPr kumimoji="0" lang="ru-RU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ЭНГЕЛЬССКОГО МУНИЦИПАЛЬНОГО РАЙОНА САРАТОВСКОЙ ОБЛАСТИ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" algn="l"/>
                <a:tab pos="2970213" algn="ctr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413105, Саратовская область, город Энгельс, 1 микрорайон, дом 10, тел.: 8(8453) 55-30-21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2400" algn="l"/>
                <a:tab pos="2970213" algn="ctr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E-mail: MDOY-67@yandex.ru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85789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«Итоги работы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стажировочной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площадки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2023 – 2024 учебном году»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Intel\Desktop\rcLoy4Rb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1214422"/>
            <a:ext cx="82153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стажировочной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площадки: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Создание организационных условий, способствующих повышению профессиональной компетентности педагогов дошкольного образования в условиях реализации ФГОС ДО по художественно – эстетическому направлению. </a:t>
            </a:r>
          </a:p>
          <a:p>
            <a:r>
              <a:rPr lang="ru-RU" sz="2000" dirty="0" smtClean="0"/>
              <a:t>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Одна из основных задач: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трансляция педагогического опыта по приобщению детей к искусству.</a:t>
            </a:r>
          </a:p>
          <a:p>
            <a:pPr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Intel\Desktop\mk_ehmblema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714752"/>
            <a:ext cx="485778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Intel\Desktop\rcLoy4Rb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14414" y="2000241"/>
          <a:ext cx="7715304" cy="4722151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417043"/>
                <a:gridCol w="4438295"/>
                <a:gridCol w="2859966"/>
              </a:tblGrid>
              <a:tr h="694207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20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Форма проведения </a:t>
                      </a:r>
                      <a:endParaRPr lang="ru-RU" sz="20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мероприятий</a:t>
                      </a:r>
                      <a:endParaRPr lang="ru-RU" sz="20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9015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Инструктивно-методическое совещание</a:t>
                      </a:r>
                      <a:endParaRPr lang="ru-RU" sz="20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i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1175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i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Семинар-практикум</a:t>
                      </a:r>
                      <a:endParaRPr lang="ru-RU" sz="20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i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058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Педагогическая мастерская</a:t>
                      </a:r>
                      <a:endParaRPr lang="ru-RU" sz="20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/>
                </a:tc>
              </a:tr>
              <a:tr h="47058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20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Мастер-класс</a:t>
                      </a:r>
                      <a:endParaRPr lang="ru-RU" sz="20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/>
                </a:tc>
              </a:tr>
              <a:tr h="47058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20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Панорамное занятие с</a:t>
                      </a:r>
                      <a:r>
                        <a:rPr lang="ru-RU" sz="2000" i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педагогами</a:t>
                      </a:r>
                      <a:endParaRPr lang="ru-RU" sz="20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</a:tr>
              <a:tr h="47058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20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Открытые занятия с детьми</a:t>
                      </a:r>
                      <a:endParaRPr lang="ru-RU" sz="20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/>
                </a:tc>
              </a:tr>
              <a:tr h="965033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20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Конкурс </a:t>
                      </a:r>
                      <a:r>
                        <a:rPr lang="ru-RU" sz="20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методических разработок  «Методическая копилка – 2024»</a:t>
                      </a:r>
                      <a:endParaRPr lang="ru-RU" sz="20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28662" y="1214422"/>
            <a:ext cx="82153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демонстрации опыта работы со слушателями  использовались разнообразные  формы проведения заседаний </a:t>
            </a:r>
            <a:r>
              <a:rPr lang="ru-RU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стажировочной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площадки: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Intel\Desktop\rcLoy4Rb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2" y="1785927"/>
          <a:ext cx="7429552" cy="800721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5430948"/>
                <a:gridCol w="1998604"/>
              </a:tblGrid>
              <a:tr h="279418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Теоретических</a:t>
                      </a:r>
                      <a:endParaRPr lang="ru-RU" sz="2000" b="0" i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</a:t>
                      </a:r>
                      <a:endParaRPr lang="ru-RU" sz="2000" b="0" i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4961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Практических</a:t>
                      </a:r>
                      <a:endParaRPr lang="ru-RU" sz="2000" b="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20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000100" y="1071546"/>
            <a:ext cx="77153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рамках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стажировочной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площадки проведено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44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мероприятия из них: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Intel\Desktop\соотнош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7922" y="2714620"/>
            <a:ext cx="7613906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Intel\Desktop\Crayons-board-school-Slide-Master-1000x7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857364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Информационное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сопровождение  деятельности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стажировочной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площадки «Приобщение детей дошкольного возраста к искусству в соответствии с ФОП ДО» осуществлялось через размещение информации, методических и фото материалов на страницах официального сайта МДОУ «Детский сад №67»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http://dou67.engels-edu.ru/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в разделе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Стажировочная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площадка»  и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https://vk.com/public198508164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6" name="Picture 4" descr="C:\Users\Intel\Desktop\СП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857628"/>
            <a:ext cx="4595811" cy="2311556"/>
          </a:xfrm>
          <a:prstGeom prst="rect">
            <a:avLst/>
          </a:prstGeom>
          <a:noFill/>
        </p:spPr>
      </p:pic>
      <p:pic>
        <p:nvPicPr>
          <p:cNvPr id="33797" name="Picture 5" descr="C:\Users\Intel\Desktop\Вк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3786190"/>
            <a:ext cx="4500562" cy="2824005"/>
          </a:xfrm>
          <a:prstGeom prst="rect">
            <a:avLst/>
          </a:prstGeom>
          <a:noFill/>
        </p:spPr>
      </p:pic>
      <p:pic>
        <p:nvPicPr>
          <p:cNvPr id="7" name="Рисунок 6" descr="C:\Users\Intel\Desktop\mk_ehmblema.gif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28663" y="928670"/>
            <a:ext cx="1928826" cy="99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C:\Users\Intel\Desktop\сайт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00364" y="0"/>
            <a:ext cx="3500462" cy="121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ntel\Desktop\education-backgrounds-for-powerpoint-colesecolossus-for-tema-power-po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Intel\Desktop\Посеш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9" y="180588"/>
            <a:ext cx="7828330" cy="4605734"/>
          </a:xfrm>
          <a:prstGeom prst="rect">
            <a:avLst/>
          </a:prstGeom>
          <a:noFill/>
        </p:spPr>
      </p:pic>
      <p:pic>
        <p:nvPicPr>
          <p:cNvPr id="4" name="Рисунок 3" descr="C:\Users\Intel\Desktop\mk_ehmblema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4786322"/>
            <a:ext cx="300039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Intel\Desktop\education-backgrounds-for-powerpoint-colesecolossus-for-tema-power-po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428596" y="214290"/>
            <a:ext cx="8429684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деятельности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стажировочной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площадки: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Главный результат деятельности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стажировочной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площадки выражается в познавательно-информационном продукте, который приобрели стажирующиеся в процессе ознакомления с идеями и находками педагогов базового образовательного учреждения;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повысилась профессиональная компетентность стажирующихся в вопросах приобщения детей дошкольного возраста к искусству;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стажирующиеся включились в создание собственных вариативных продуктов деятельности: конспектов занятий, сценариев развлечений, что позволит им транслировать в своем ДОУ изученный материал;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способствовали вовлечению слушателей в совершенствование развивающей предметно – пространственной среды, способствующей развитию эмоционально-чувственного мира ребенка дошкольника.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Intel\Desktop\mk_ehmblema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4500570"/>
            <a:ext cx="335758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Intel\Desktop\dsMFm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6855220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071538" y="285728"/>
            <a:ext cx="7429552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Таким образом,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стажировочная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площадка действительно является современной инновационной формой трансляции передового педагогического опыта, позволяющей не только познакомиться с идеями и находками педагогов базового образовательного учреждения, но и практическим путем присвоить их в результате деятельности каждого участника стажировки по реализации совместных задач.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Опыт МДОУ «Детский сад №67», предлагаемый для распространения в дошкольных образовательных учреждениях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Энгельсского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района Саратовской области - алгоритм реализации основной образовательной программы дошкольного образования по художественно – эстетическому развитию (приобщение к искусству) в соответствии с ФОП ДО и  ФГОС ДО.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Intel\Desktop\mk_ehmblema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4572008"/>
            <a:ext cx="35719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Intel\Desktop\Эмблемы СП\57c2dd5a6a411cc03609c7537a79746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548952" cy="607223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214290"/>
            <a:ext cx="58579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179388" algn="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Подлинную красоту воспринимает только чистая, прекрасная душа. Душа ребенка…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79388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79388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Э.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Межелайтис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43438" y="5357826"/>
            <a:ext cx="42862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7884" y="22145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268" name="Picture 4" descr="C:\Users\Intel\Desktop\1169037529_angel_babies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571612"/>
            <a:ext cx="3571900" cy="2856672"/>
          </a:xfrm>
          <a:prstGeom prst="rect">
            <a:avLst/>
          </a:prstGeom>
          <a:noFill/>
        </p:spPr>
      </p:pic>
      <p:pic>
        <p:nvPicPr>
          <p:cNvPr id="11269" name="Picture 5" descr="C:\Users\Intel\Desktop\Toys_Infants_Three_3_4374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2000240"/>
            <a:ext cx="447185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785918" y="15716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270" name="Picture 6" descr="C:\Users\Intel\Desktop\razvivaem-hudojestvennui-talant-rebenka-1024x64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1928802"/>
            <a:ext cx="4419597" cy="276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1172</TotalTime>
  <Words>411</Words>
  <Application>Microsoft Office PowerPoint</Application>
  <PresentationFormat>Экран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Intel</cp:lastModifiedBy>
  <cp:revision>116</cp:revision>
  <dcterms:created xsi:type="dcterms:W3CDTF">2017-01-26T19:08:24Z</dcterms:created>
  <dcterms:modified xsi:type="dcterms:W3CDTF">2024-06-03T14:58:11Z</dcterms:modified>
</cp:coreProperties>
</file>