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9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471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9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7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30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71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3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47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493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30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531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50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9A22F-CBBA-4246-A5CE-473B9B15B8B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A97AD-B2B9-46E3-B590-AD79370FE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7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76812" y="850006"/>
            <a:ext cx="5349025" cy="45333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Кобылка – насекомое из отряда Прямокрылые надсемейства Саранчовые. Их ближайшими родственниками являются кузнечики и сверчки. На сегодняшний день известно более 3800 видов этих насекомых. Только на территории России их насчитывается более шестисот видов.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3" y="850007"/>
            <a:ext cx="6370749" cy="47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3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9632" y="402336"/>
            <a:ext cx="5833872" cy="5925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ВНЕШНИЙ ВИД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Кобылка - насекомое, очень похожее на кузнечика. У неё такое же расположение задних лап: с коленом, высоко поднятым над туловищем. На спинке у кобылок и у кузнечиков сложены жёсткие надкрылья. А на голове у обоих видов насекомых есть усики-антенны.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трекочут кобылки почти как кузнечики, только намного громче! Их даже не сразу можно отличить, очень похожи кузнечик и кобылка.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4533" r="50867" b="20534"/>
          <a:stretch/>
        </p:blipFill>
        <p:spPr>
          <a:xfrm>
            <a:off x="164592" y="11768"/>
            <a:ext cx="3968496" cy="3554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3" t="42134" r="4266" b="5333"/>
          <a:stretch/>
        </p:blipFill>
        <p:spPr>
          <a:xfrm>
            <a:off x="2231136" y="2962655"/>
            <a:ext cx="3968496" cy="36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50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65392" y="164592"/>
            <a:ext cx="5468112" cy="63276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ПИТАНИЕ КОБЫЛОК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Днём можно вспугнуть из травы стайку насекомых, внешне напоминающих кузнечиков. Но это саранчовые. Ведь кузнечики ведут преимущественно ночной образ жизни, а днём где-нибудь прячутся. Только с наступлением темноты эти хищники выходят на охоту.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кобылка (насекомое) питается растительностью. Поэтому ночи она не ждёт.  Это травоядное насекомое, поедает любые растения: их листья, семена, плоды, а в некоторых случаях и стебли.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" y="164592"/>
            <a:ext cx="4261104" cy="3195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140" y="3511296"/>
            <a:ext cx="4765252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22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4" t="9600" r="3666" b="12534"/>
          <a:stretch/>
        </p:blipFill>
        <p:spPr>
          <a:xfrm>
            <a:off x="7461504" y="1552892"/>
            <a:ext cx="4574067" cy="363931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016" y="69976"/>
            <a:ext cx="7699248" cy="660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КАК ПРОИЗВОДЯТ ЗВУКИ КОБЫЛКИ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в полях и лугах слышно громкое стрекотание. Люди обычно говорят: «Вот как кузнечики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расстрекотались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 Но это неверное суждение! Кузнечики по своей природе днём сидят тихо. Стрекочут днём либо саранчи, либо кобылки. Причём, занимаются этим только самцы.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«музыкальным» способом они привлекают к себе самок. Есть и второе объяснение громкому стрекотанию - своими звуками предупреждают других самцов, что территория занята. Производят свои звуки кобылки, потирая бугорками, расположенными на бедрах задних лапок, о жилку под надкрыльями.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34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7376" y="406905"/>
            <a:ext cx="5449824" cy="5532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ОКРАС КОБЫЛОК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Интересно, что цвет саранчовых зависит не от их вида, а от окружающей среды. Если вокруг подрастающего насекомого много яркой зелени, то получится зеленая кобылка.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Насекомое, обитающее в степи, где много бурой почвы, по которой приходится передвигаться, станет серо-бурого цвета.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6" y="996693"/>
            <a:ext cx="5876146" cy="435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401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8126" y="557784"/>
            <a:ext cx="5279074" cy="53400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Нижние крылья у некоторых видов имеют яркую защитную окраску. А у голубокрылой и краснокрылой кобылки существует ещё способ защиты от врагов.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Предвидя опасность, они резко с шумом взмывают вверх, раскрывая свои яркие крылья. А через мгновение снова опускаются вниз. Со стороны это выглядит как яркие вспышки-фейерверки.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068" y="1251585"/>
            <a:ext cx="6445058" cy="395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1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120" y="402336"/>
            <a:ext cx="7812024" cy="1335659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936" y="1920240"/>
            <a:ext cx="4568952" cy="462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12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395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Кобылка – насекомое из отряда Прямокрылые надсемейства Саранчовые. Их ближайшими родственниками являются кузнечики и сверчки. На сегодняшний день известно более 3800 видов этих насекомых. Только на территории России их насчитывается более шестисот видов.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Кобылка – насекомое из отряда Прямокрылые надсемейства Саранчовые. Их ближайшими родственниками являются кузнечики и сверчки. На сегодняшний день известно более 3800 видов этих насекомых. Только на территории России их насчитывается более шестисот видов.</dc:title>
  <dc:creator>Горновых Family</dc:creator>
  <cp:lastModifiedBy>Горновых Family</cp:lastModifiedBy>
  <cp:revision>9</cp:revision>
  <cp:lastPrinted>2021-12-01T20:05:20Z</cp:lastPrinted>
  <dcterms:created xsi:type="dcterms:W3CDTF">2021-12-01T18:45:46Z</dcterms:created>
  <dcterms:modified xsi:type="dcterms:W3CDTF">2021-12-01T20:09:11Z</dcterms:modified>
</cp:coreProperties>
</file>