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0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784C-39E7-4F1E-B215-9D3D99264666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74B0F-9C81-4B34-A030-F63BF60F0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784C-39E7-4F1E-B215-9D3D99264666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74B0F-9C81-4B34-A030-F63BF60F0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784C-39E7-4F1E-B215-9D3D99264666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74B0F-9C81-4B34-A030-F63BF60F0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784C-39E7-4F1E-B215-9D3D99264666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74B0F-9C81-4B34-A030-F63BF60F0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784C-39E7-4F1E-B215-9D3D99264666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74B0F-9C81-4B34-A030-F63BF60F0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784C-39E7-4F1E-B215-9D3D99264666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74B0F-9C81-4B34-A030-F63BF60F0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784C-39E7-4F1E-B215-9D3D99264666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74B0F-9C81-4B34-A030-F63BF60F0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784C-39E7-4F1E-B215-9D3D99264666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74B0F-9C81-4B34-A030-F63BF60F0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784C-39E7-4F1E-B215-9D3D99264666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74B0F-9C81-4B34-A030-F63BF60F0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784C-39E7-4F1E-B215-9D3D99264666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74B0F-9C81-4B34-A030-F63BF60F0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784C-39E7-4F1E-B215-9D3D99264666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74B0F-9C81-4B34-A030-F63BF60F0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C784C-39E7-4F1E-B215-9D3D99264666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74B0F-9C81-4B34-A030-F63BF60F0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3;&#1072;&#1090;&#1072;&#1083;&#1100;&#1103;\&#1056;&#1072;&#1073;&#1086;&#1095;&#1080;&#1081;%20&#1089;&#1090;&#1086;&#1083;\&#1082;&#1086;&#1089;&#1084;&#1086;&#1089;.wav" TargetMode="Externa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3;&#1072;&#1090;&#1072;&#1083;&#1100;&#1103;\&#1056;&#1072;&#1073;&#1086;&#1095;&#1080;&#1081;%20&#1089;&#1090;&#1086;&#1083;\&#1082;&#1086;&#1089;&#1084;&#1086;&#1089;.wav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3;&#1072;&#1090;&#1072;&#1083;&#1100;&#1103;\&#1056;&#1072;&#1073;&#1086;&#1095;&#1080;&#1081;%20&#1089;&#1090;&#1086;&#1083;\&#1082;&#1086;&#1089;&#1084;&#1086;&#1089;.wa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914400" y="285750"/>
            <a:ext cx="8229600" cy="460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914400" y="357188"/>
            <a:ext cx="8229600" cy="5768975"/>
          </a:xfrm>
        </p:spPr>
        <p:txBody>
          <a:bodyPr>
            <a:normAutofit fontScale="92500"/>
          </a:bodyPr>
          <a:lstStyle/>
          <a:p>
            <a:pPr marL="1981200" indent="354013" algn="just">
              <a:buNone/>
            </a:pPr>
            <a:endParaRPr lang="ru-RU" dirty="0"/>
          </a:p>
          <a:p>
            <a:pPr marL="533400" indent="354013" algn="just">
              <a:buNone/>
            </a:pP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Шар не велик, </a:t>
            </a:r>
          </a:p>
          <a:p>
            <a:pPr marL="533400" indent="354013" algn="just">
              <a:buNone/>
            </a:pP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Лениться не велит,</a:t>
            </a:r>
          </a:p>
          <a:p>
            <a:pPr marL="533400" indent="354013" algn="just">
              <a:buNone/>
            </a:pP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Если знаешь предмет,</a:t>
            </a:r>
          </a:p>
          <a:p>
            <a:pPr marL="533400" indent="354013" algn="just">
              <a:buNone/>
            </a:pP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 покажет  целый свет</a:t>
            </a:r>
          </a:p>
          <a:p>
            <a:pPr marL="533400" indent="354013" algn="just">
              <a:buNone/>
            </a:pP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55600" algn="ctr">
              <a:buNone/>
            </a:pP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ГЛОБУС (лат. слово) – шар.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uls1-37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928670"/>
            <a:ext cx="5715000" cy="5410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Материки: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643050"/>
            <a:ext cx="8229600" cy="4900613"/>
          </a:xfrm>
        </p:spPr>
        <p:txBody>
          <a:bodyPr>
            <a:noAutofit/>
          </a:bodyPr>
          <a:lstStyle/>
          <a:p>
            <a:pPr marL="1588" indent="381000">
              <a:buAutoNum type="arabicPeriod"/>
            </a:pP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Евразия</a:t>
            </a:r>
          </a:p>
          <a:p>
            <a:pPr marL="1588" indent="381000">
              <a:buAutoNum type="arabicPeriod"/>
            </a:pPr>
            <a:r>
              <a:rPr lang="ru-RU" sz="4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Африка</a:t>
            </a:r>
          </a:p>
          <a:p>
            <a:pPr marL="1588" indent="381000">
              <a:buAutoNum type="arabicPeriod"/>
            </a:pPr>
            <a:r>
              <a:rPr lang="ru-RU" sz="4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Северная Америка</a:t>
            </a:r>
          </a:p>
          <a:p>
            <a:pPr marL="1588" indent="381000">
              <a:buAutoNum type="arabicPeriod"/>
            </a:pPr>
            <a:r>
              <a:rPr lang="ru-RU" sz="4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Южная Америка</a:t>
            </a:r>
          </a:p>
          <a:p>
            <a:pPr marL="1588" indent="381000">
              <a:buAutoNum type="arabicPeriod"/>
            </a:pP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Австралия</a:t>
            </a:r>
          </a:p>
          <a:p>
            <a:pPr marL="1588" indent="381000">
              <a:buAutoNum type="arabicPeriod"/>
            </a:pP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Антарктида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Океаны</a:t>
            </a:r>
            <a:endParaRPr lang="ru-RU" sz="9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1643050"/>
            <a:ext cx="8229600" cy="4525963"/>
          </a:xfrm>
        </p:spPr>
        <p:txBody>
          <a:bodyPr>
            <a:normAutofit lnSpcReduction="10000"/>
          </a:bodyPr>
          <a:lstStyle/>
          <a:p>
            <a:pPr marL="742950" indent="-742950">
              <a:buAutoNum type="arabicPeriod"/>
            </a:pPr>
            <a:endParaRPr lang="ru-RU" sz="4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/>
            </a:pP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Тихий</a:t>
            </a:r>
          </a:p>
          <a:p>
            <a:pPr marL="742950" indent="-742950">
              <a:buAutoNum type="arabicPeriod"/>
            </a:pP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Атлантический</a:t>
            </a:r>
          </a:p>
          <a:p>
            <a:pPr marL="742950" indent="-742950">
              <a:buAutoNum type="arabicPeriod"/>
            </a:pP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Индийский</a:t>
            </a:r>
          </a:p>
          <a:p>
            <a:pPr marL="742950" indent="-742950">
              <a:buAutoNum type="arabicPeriod"/>
            </a:pP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Северный 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ледовитый</a:t>
            </a:r>
          </a:p>
          <a:p>
            <a:pPr marL="742950" indent="-742950">
              <a:buAutoNum type="arabicPeriod"/>
            </a:pP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Южный 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071563"/>
          </a:xfrm>
        </p:spPr>
        <p:txBody>
          <a:bodyPr>
            <a:normAutofit fontScale="90000"/>
          </a:bodyPr>
          <a:lstStyle/>
          <a:p>
            <a:r>
              <a:rPr lang="ru-RU" sz="6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Ответьте на вопросы:</a:t>
            </a:r>
            <a:endParaRPr lang="ru-RU" sz="66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1285860"/>
            <a:ext cx="8229600" cy="5286375"/>
          </a:xfrm>
        </p:spPr>
        <p:txBody>
          <a:bodyPr>
            <a:normAutofit/>
          </a:bodyPr>
          <a:lstStyle/>
          <a:p>
            <a:pPr marL="1588" indent="38100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Какой материк самый большой?</a:t>
            </a:r>
          </a:p>
          <a:p>
            <a:pPr marL="1588" indent="381000">
              <a:buFontTx/>
              <a:buChar char="-"/>
            </a:pP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Евразия</a:t>
            </a:r>
          </a:p>
          <a:p>
            <a:pPr marL="1588" indent="38100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Какой материк самый маленький?</a:t>
            </a:r>
          </a:p>
          <a:p>
            <a:pPr marL="1588" indent="381000">
              <a:buFontTx/>
              <a:buChar char="-"/>
            </a:pP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Австралия</a:t>
            </a:r>
          </a:p>
          <a:p>
            <a:pPr marL="1588" indent="38100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Какой океан самый большой?</a:t>
            </a:r>
          </a:p>
          <a:p>
            <a:pPr marL="1588" indent="381000">
              <a:buFontTx/>
              <a:buChar char="-"/>
            </a:pP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Тихий</a:t>
            </a:r>
          </a:p>
          <a:p>
            <a:pPr marL="1588" indent="381000"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4. Какой океан самый маленький?</a:t>
            </a:r>
          </a:p>
          <a:p>
            <a:pPr marL="1588" indent="381000">
              <a:buFontTx/>
              <a:buChar char="-"/>
            </a:pP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Северный ледовитый</a:t>
            </a:r>
          </a:p>
          <a:p>
            <a:pPr marL="1588" indent="381000">
              <a:buNone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Решите кроссворд</a:t>
            </a:r>
            <a:endParaRPr lang="ru-RU" sz="6600" b="1" i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9144000" cy="4972050"/>
          </a:xfrm>
        </p:spPr>
        <p:txBody>
          <a:bodyPr>
            <a:normAutofit fontScale="85000" lnSpcReduction="20000"/>
          </a:bodyPr>
          <a:lstStyle/>
          <a:p>
            <a:pPr marL="1588" indent="284163">
              <a:buNone/>
            </a:pPr>
            <a:r>
              <a:rPr lang="ru-RU" sz="33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3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Евразия – это….</a:t>
            </a:r>
          </a:p>
          <a:p>
            <a:pPr marL="1588" indent="284163">
              <a:buNone/>
            </a:pPr>
            <a:r>
              <a:rPr lang="ru-RU" sz="33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 Линия, которая делит Землю на полушария.</a:t>
            </a:r>
          </a:p>
          <a:p>
            <a:pPr marL="1588" indent="284163">
              <a:buNone/>
            </a:pPr>
            <a:r>
              <a:rPr lang="ru-RU" sz="33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3. Планета, на которой мы живём.</a:t>
            </a:r>
          </a:p>
          <a:p>
            <a:pPr marL="1588" indent="284163">
              <a:buNone/>
            </a:pPr>
            <a:r>
              <a:rPr lang="ru-RU" sz="33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3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Линия, которая проходит с запада на восток.</a:t>
            </a:r>
          </a:p>
          <a:p>
            <a:pPr marL="1588" indent="284163">
              <a:buNone/>
            </a:pPr>
            <a:r>
              <a:rPr lang="ru-RU" sz="33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5.  Линия, которая тянется с севера на юг.</a:t>
            </a:r>
          </a:p>
          <a:p>
            <a:pPr marL="1588" indent="284163">
              <a:buNone/>
            </a:pPr>
            <a:r>
              <a:rPr lang="ru-RU" sz="33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6. На глобусе есть Северный и Южный….</a:t>
            </a:r>
          </a:p>
          <a:p>
            <a:pPr marL="1588" indent="284163">
              <a:buNone/>
            </a:pPr>
            <a:r>
              <a:rPr lang="ru-RU" sz="33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7. Модель Земли.</a:t>
            </a:r>
          </a:p>
          <a:p>
            <a:pPr marL="1588" indent="284163">
              <a:buNone/>
            </a:pPr>
            <a:r>
              <a:rPr lang="ru-RU" sz="33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8. Наука о Земле.</a:t>
            </a:r>
          </a:p>
          <a:p>
            <a:pPr marL="1588" indent="284163">
              <a:buNone/>
            </a:pPr>
            <a:r>
              <a:rPr lang="ru-RU" sz="33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9. Воображаемая линия, вокруг которой вращается Земля.</a:t>
            </a:r>
          </a:p>
          <a:p>
            <a:pPr marL="1588" indent="284163">
              <a:buNone/>
            </a:pPr>
            <a:r>
              <a:rPr lang="ru-RU" sz="33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10. Форма Земли.</a:t>
            </a:r>
          </a:p>
          <a:p>
            <a:pPr marL="1588" indent="381000">
              <a:buNone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642910" y="0"/>
          <a:ext cx="8501090" cy="6832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Точечный рисунок" r:id="rId3" imgW="6496957" imgH="5353797" progId="PBrush">
                  <p:embed/>
                </p:oleObj>
              </mc:Choice>
              <mc:Fallback>
                <p:oleObj name="Точечный рисунок" r:id="rId3" imgW="6496957" imgH="5353797" progId="PBrush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0"/>
                        <a:ext cx="8501090" cy="68329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3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4 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6                        5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7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8                                                                  9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10</a:t>
            </a:r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43504" y="0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047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3-2-1-»Поехали!»</a:t>
            </a:r>
            <a:endParaRPr lang="ru-RU" dirty="0"/>
          </a:p>
        </p:txBody>
      </p:sp>
      <p:pic>
        <p:nvPicPr>
          <p:cNvPr id="7" name="космос.wav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143625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7158" y="357166"/>
            <a:ext cx="76438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3 – 2 – 1! Поехали!</a:t>
            </a:r>
            <a:endParaRPr lang="ru-RU" sz="6600" b="1" i="1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652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357166"/>
            <a:ext cx="8229600" cy="5768975"/>
          </a:xfrm>
        </p:spPr>
        <p:txBody>
          <a:bodyPr>
            <a:normAutofit/>
          </a:bodyPr>
          <a:lstStyle/>
          <a:p>
            <a:pPr marL="1588" indent="461963" algn="just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461963" algn="just"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Первый глобус появился 500 лет назад, в Германии, и создал его немецкий географ Мартин </a:t>
            </a:r>
            <a:r>
              <a:rPr lang="ru-RU" sz="4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Бехайм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Он назвал свою модель «земное яблоко». До сих пор первый глобус хранится в одном из музеев Германии.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9144000" cy="5840413"/>
          </a:xfrm>
        </p:spPr>
        <p:txBody>
          <a:bodyPr>
            <a:normAutofit/>
          </a:bodyPr>
          <a:lstStyle/>
          <a:p>
            <a:pPr marL="0" indent="355600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5600">
              <a:buNone/>
            </a:pP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5600">
              <a:buNone/>
            </a:pPr>
            <a:r>
              <a:rPr lang="ru-RU" sz="66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Глобус – модель Земли.</a:t>
            </a:r>
            <a:endParaRPr lang="ru-RU" sz="6600" b="1" i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285728"/>
            <a:ext cx="8715375" cy="5840413"/>
          </a:xfrm>
        </p:spPr>
        <p:txBody>
          <a:bodyPr>
            <a:normAutofit/>
          </a:bodyPr>
          <a:lstStyle/>
          <a:p>
            <a:pPr marL="0" indent="531813" algn="just">
              <a:buNone/>
            </a:pPr>
            <a:r>
              <a:rPr lang="ru-RU" sz="60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наука о Земле.</a:t>
            </a:r>
          </a:p>
          <a:p>
            <a:pPr marL="0" indent="531813" algn="just">
              <a:buNone/>
            </a:pPr>
            <a:r>
              <a:rPr lang="ru-RU" sz="60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i="1" u="sng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гео</a:t>
            </a:r>
            <a:r>
              <a:rPr lang="ru-RU" sz="60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это сокращение от «Гея» - так звали богиню земли.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Наталья\Рабочий стол\космонав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1419090"/>
            <a:ext cx="2500330" cy="2433757"/>
          </a:xfrm>
          <a:prstGeom prst="rect">
            <a:avLst/>
          </a:prstGeom>
          <a:noFill/>
        </p:spPr>
      </p:pic>
      <p:pic>
        <p:nvPicPr>
          <p:cNvPr id="1027" name="Picture 3" descr="C:\Documents and Settings\Наталья\Рабочий стол\p_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071942"/>
            <a:ext cx="2905127" cy="2178845"/>
          </a:xfrm>
          <a:prstGeom prst="rect">
            <a:avLst/>
          </a:prstGeom>
          <a:noFill/>
        </p:spPr>
      </p:pic>
      <p:pic>
        <p:nvPicPr>
          <p:cNvPr id="19" name="Picture 8" descr="0473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28" y="4071942"/>
            <a:ext cx="3143272" cy="23574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Наталья\Мои документы\Мои рисунки\авто, мото, авиа и т.д\awallpaperavia03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500174"/>
            <a:ext cx="2632075" cy="1974850"/>
          </a:xfrm>
          <a:prstGeom prst="rect">
            <a:avLst/>
          </a:prstGeom>
          <a:noFill/>
        </p:spPr>
      </p:pic>
      <p:pic>
        <p:nvPicPr>
          <p:cNvPr id="4" name="Picture 7" descr="SP_A027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4000504"/>
            <a:ext cx="2170112" cy="2305050"/>
          </a:xfrm>
          <a:prstGeom prst="rect">
            <a:avLst/>
          </a:prstGeom>
          <a:noFill/>
        </p:spPr>
      </p:pic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539750" y="476250"/>
            <a:ext cx="8208963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 dirty="0">
                <a:ln w="25400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ЧТО ВЗЯТЬ В ПУТЕШЕСТВИЕ</a:t>
            </a:r>
            <a:r>
              <a:rPr lang="ru-RU" sz="3600" kern="10" spc="-360" dirty="0">
                <a:ln w="25400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?</a:t>
            </a:r>
          </a:p>
        </p:txBody>
      </p:sp>
      <p:pic>
        <p:nvPicPr>
          <p:cNvPr id="6" name="Picture 9" descr="SP_A0278"/>
          <p:cNvPicPr>
            <a:picLocks noChangeAspect="1" noChangeArrowheads="1"/>
          </p:cNvPicPr>
          <p:nvPr/>
        </p:nvPicPr>
        <p:blipFill>
          <a:blip r:embed="rId8" cstate="print">
            <a:lum bright="18000" contrast="30000"/>
          </a:blip>
          <a:srcRect l="16693" t="22183" r="14278" b="20644"/>
          <a:stretch>
            <a:fillRect/>
          </a:stretch>
        </p:blipFill>
        <p:spPr bwMode="auto">
          <a:xfrm>
            <a:off x="6000760" y="1428736"/>
            <a:ext cx="2809873" cy="1962150"/>
          </a:xfrm>
          <a:prstGeom prst="rect">
            <a:avLst/>
          </a:prstGeom>
          <a:noFill/>
        </p:spPr>
      </p:pic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68313" y="155733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 b="0"/>
          </a:p>
        </p:txBody>
      </p:sp>
      <p:sp>
        <p:nvSpPr>
          <p:cNvPr id="13" name="AutoShape 23"/>
          <p:cNvSpPr>
            <a:spLocks noChangeArrowheads="1"/>
          </p:cNvSpPr>
          <p:nvPr/>
        </p:nvSpPr>
        <p:spPr bwMode="auto">
          <a:xfrm>
            <a:off x="3214678" y="4071942"/>
            <a:ext cx="503237" cy="503237"/>
          </a:xfrm>
          <a:prstGeom prst="smileyFace">
            <a:avLst>
              <a:gd name="adj" fmla="val 4653"/>
            </a:avLst>
          </a:prstGeom>
          <a:solidFill>
            <a:srgbClr val="FF33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24"/>
          <p:cNvSpPr>
            <a:spLocks noChangeArrowheads="1"/>
          </p:cNvSpPr>
          <p:nvPr/>
        </p:nvSpPr>
        <p:spPr bwMode="auto">
          <a:xfrm>
            <a:off x="539750" y="1484313"/>
            <a:ext cx="503238" cy="503237"/>
          </a:xfrm>
          <a:prstGeom prst="smileyFace">
            <a:avLst>
              <a:gd name="adj" fmla="val 4653"/>
            </a:avLst>
          </a:prstGeom>
          <a:solidFill>
            <a:srgbClr val="FF33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25"/>
          <p:cNvSpPr>
            <a:spLocks noChangeArrowheads="1"/>
          </p:cNvSpPr>
          <p:nvPr/>
        </p:nvSpPr>
        <p:spPr bwMode="auto">
          <a:xfrm>
            <a:off x="6286512" y="4286256"/>
            <a:ext cx="503237" cy="503237"/>
          </a:xfrm>
          <a:prstGeom prst="smileyFace">
            <a:avLst>
              <a:gd name="adj" fmla="val 4653"/>
            </a:avLst>
          </a:prstGeom>
          <a:solidFill>
            <a:srgbClr val="FF33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047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3-2-1-»Поехали!»</a:t>
            </a:r>
            <a:endParaRPr lang="ru-RU" dirty="0"/>
          </a:p>
        </p:txBody>
      </p:sp>
      <p:pic>
        <p:nvPicPr>
          <p:cNvPr id="7" name="космос.wav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143625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7158" y="357166"/>
            <a:ext cx="76438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3 – 2 – 1! Поехали!</a:t>
            </a:r>
            <a:endParaRPr lang="ru-RU" sz="6600" b="1" i="1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652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uls1-37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928670"/>
            <a:ext cx="5715000" cy="5410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Наталья\Рабочий стол\глобу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cxnSp>
        <p:nvCxnSpPr>
          <p:cNvPr id="7" name="Прямая со стрелкой 6"/>
          <p:cNvCxnSpPr/>
          <p:nvPr/>
        </p:nvCxnSpPr>
        <p:spPr>
          <a:xfrm rot="10800000" flipV="1">
            <a:off x="4643438" y="2714620"/>
            <a:ext cx="2428892" cy="121444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86578" y="2000240"/>
            <a:ext cx="2357422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экватор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6200000" flipV="1">
            <a:off x="5572132" y="3286124"/>
            <a:ext cx="2071702" cy="1214446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5072066" y="4714884"/>
            <a:ext cx="2214578" cy="285752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15008" y="5214950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Параллели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 flipH="1" flipV="1">
            <a:off x="607191" y="3321843"/>
            <a:ext cx="2714644" cy="92869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1500166" y="3286124"/>
            <a:ext cx="2928958" cy="1866912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0" y="5072074"/>
            <a:ext cx="3929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Меридианы</a:t>
            </a:r>
            <a:endParaRPr lang="ru-RU" sz="4800" dirty="0">
              <a:solidFill>
                <a:srgbClr val="00B050"/>
              </a:solidFill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rot="10800000">
            <a:off x="5643570" y="4000504"/>
            <a:ext cx="1643074" cy="1000132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 flipH="1" flipV="1">
            <a:off x="1245371" y="2969415"/>
            <a:ext cx="2366978" cy="1857388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2786050" y="642918"/>
            <a:ext cx="1857388" cy="142876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0" y="142852"/>
            <a:ext cx="2857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Северный полюс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Прямая со стрелкой 45"/>
          <p:cNvCxnSpPr/>
          <p:nvPr/>
        </p:nvCxnSpPr>
        <p:spPr>
          <a:xfrm rot="10800000">
            <a:off x="2571736" y="4643446"/>
            <a:ext cx="2071702" cy="1714512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714876" y="6072206"/>
            <a:ext cx="4429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Южный полюс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0" name="Соединительная линия уступом 59"/>
          <p:cNvCxnSpPr/>
          <p:nvPr/>
        </p:nvCxnSpPr>
        <p:spPr>
          <a:xfrm rot="10800000">
            <a:off x="5357818" y="571480"/>
            <a:ext cx="1285884" cy="285752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715140" y="214290"/>
            <a:ext cx="2428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Земная ось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/>
      <p:bldP spid="23" grpId="0"/>
      <p:bldP spid="45" grpId="0"/>
      <p:bldP spid="51" grpId="0"/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uls1-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785794"/>
            <a:ext cx="5715040" cy="54102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Физкультминутка </a:t>
            </a:r>
            <a:endParaRPr lang="ru-RU" sz="7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космос.wav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839200" y="61436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5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292</Words>
  <Application>Microsoft Office PowerPoint</Application>
  <PresentationFormat>Экран (4:3)</PresentationFormat>
  <Paragraphs>75</Paragraphs>
  <Slides>16</Slides>
  <Notes>0</Notes>
  <HiddenSlides>0</HiddenSlides>
  <MMClips>3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Точечный рисунок</vt:lpstr>
      <vt:lpstr> </vt:lpstr>
      <vt:lpstr> </vt:lpstr>
      <vt:lpstr> </vt:lpstr>
      <vt:lpstr> </vt:lpstr>
      <vt:lpstr> </vt:lpstr>
      <vt:lpstr>3-2-1-»Поехали!»</vt:lpstr>
      <vt:lpstr>Презентация PowerPoint</vt:lpstr>
      <vt:lpstr>Презентация PowerPoint</vt:lpstr>
      <vt:lpstr>Физкультминутка </vt:lpstr>
      <vt:lpstr>Презентация PowerPoint</vt:lpstr>
      <vt:lpstr>Материки: </vt:lpstr>
      <vt:lpstr>Океаны</vt:lpstr>
      <vt:lpstr>Ответьте на вопросы:</vt:lpstr>
      <vt:lpstr>Решите кроссворд</vt:lpstr>
      <vt:lpstr>  </vt:lpstr>
      <vt:lpstr>3-2-1-»Поехали!»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Your User Name</dc:creator>
  <cp:lastModifiedBy>мвидео</cp:lastModifiedBy>
  <cp:revision>10</cp:revision>
  <dcterms:created xsi:type="dcterms:W3CDTF">2009-09-27T18:46:40Z</dcterms:created>
  <dcterms:modified xsi:type="dcterms:W3CDTF">2019-07-31T22:18:07Z</dcterms:modified>
</cp:coreProperties>
</file>