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wav" ContentType="audio/wav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3" r:id="rId4"/>
    <p:sldId id="262" r:id="rId5"/>
    <p:sldId id="264" r:id="rId6"/>
    <p:sldId id="265" r:id="rId7"/>
    <p:sldId id="272" r:id="rId8"/>
    <p:sldId id="267" r:id="rId9"/>
    <p:sldId id="271" r:id="rId10"/>
    <p:sldId id="266" r:id="rId11"/>
    <p:sldId id="273" r:id="rId12"/>
    <p:sldId id="268" r:id="rId13"/>
    <p:sldId id="275" r:id="rId14"/>
    <p:sldId id="285" r:id="rId15"/>
    <p:sldId id="276" r:id="rId16"/>
    <p:sldId id="286" r:id="rId17"/>
    <p:sldId id="277" r:id="rId18"/>
    <p:sldId id="287" r:id="rId19"/>
    <p:sldId id="274" r:id="rId20"/>
    <p:sldId id="284" r:id="rId21"/>
    <p:sldId id="278" r:id="rId22"/>
    <p:sldId id="288" r:id="rId23"/>
    <p:sldId id="279" r:id="rId24"/>
    <p:sldId id="289" r:id="rId25"/>
    <p:sldId id="280" r:id="rId26"/>
    <p:sldId id="290" r:id="rId27"/>
    <p:sldId id="282" r:id="rId28"/>
    <p:sldId id="292" r:id="rId29"/>
    <p:sldId id="281" r:id="rId30"/>
    <p:sldId id="291" r:id="rId31"/>
    <p:sldId id="283" r:id="rId32"/>
    <p:sldId id="269" r:id="rId33"/>
    <p:sldId id="293" r:id="rId34"/>
  </p:sldIdLst>
  <p:sldSz cx="12192000" cy="6858000"/>
  <p:notesSz cx="6858000" cy="9144000"/>
  <p:custDataLst>
    <p:tags r:id="rId3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fill>
          <a:solidFill>
            <a:schemeClr val="accent6">
              <a:tint val="40000"/>
            </a:schemeClr>
          </a:solidFill>
        </a:fill>
      </a:tcStyle>
    </a:band1H>
    <a:band1V>
      <a:tcStyle>
        <a:fill>
          <a:solidFill>
            <a:schemeClr val="accent6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slide" Target="slides/slide32.xml" /><Relationship Id="rId34" Type="http://schemas.openxmlformats.org/officeDocument/2006/relationships/slide" Target="slides/slide33.xml" /><Relationship Id="rId35" Type="http://schemas.openxmlformats.org/officeDocument/2006/relationships/tags" Target="tags/tag1.xml" /><Relationship Id="rId36" Type="http://schemas.openxmlformats.org/officeDocument/2006/relationships/presProps" Target="presProps.xml" /><Relationship Id="rId37" Type="http://schemas.openxmlformats.org/officeDocument/2006/relationships/viewProps" Target="viewProps.xml" /><Relationship Id="rId38" Type="http://schemas.openxmlformats.org/officeDocument/2006/relationships/theme" Target="theme/theme1.xml" /><Relationship Id="rId39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TargetMode="Internal" /><Relationship Id="rId2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68D9B12-6E8F-4F77-8411-422D1315CB2E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DE796A5-5D87-4034-BA48-53ADA60F79C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4567773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9B12-6E8F-4F77-8411-422D1315CB2E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796A5-5D87-4034-BA48-53ADA60F7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183756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preserve="1" userDrawn="1">
  <p:cSld name="Правильный ответ 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9B12-6E8F-4F77-8411-422D1315CB2E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796A5-5D87-4034-BA48-53ADA60F79C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Управляющая кнопка: настраиваемая 5">
            <a:hlinkClick action="ppaction://hlinkshowjump?jump=nextslide" highlightClick="1"/>
          </p:cNvPr>
          <p:cNvSpPr/>
          <p:nvPr userDrawn="1"/>
        </p:nvSpPr>
        <p:spPr>
          <a:xfrm>
            <a:off x="8247185" y="5292969"/>
            <a:ext cx="3165230" cy="50116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Правильный ответ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28955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preserve="1" userDrawn="1">
  <p:cSld name="Пправильный ответ 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9B12-6E8F-4F77-8411-422D1315CB2E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796A5-5D87-4034-BA48-53ADA60F79C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Управляющая кнопка: настраиваемая 5">
            <a:hlinkClick action="ppaction://hlinkshowjump?jump=nextslide" highlightClick="1"/>
          </p:cNvPr>
          <p:cNvSpPr/>
          <p:nvPr userDrawn="1"/>
        </p:nvSpPr>
        <p:spPr>
          <a:xfrm>
            <a:off x="8577853" y="5372100"/>
            <a:ext cx="2971800" cy="50116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>
                <a:hlinkClick r:id="rId1" action="ppaction://hlinksldjump"/>
              </a:rPr>
              <a:t>Вернуться к вопросам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624022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image" Target="../media/image3.png" /><Relationship Id="rId6" Type="http://schemas.openxmlformats.org/officeDocument/2006/relationships/image" Target="../media/image4.png" /><Relationship Id="rId7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68D9B12-6E8F-4F77-8411-422D1315CB2E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DE796A5-5D87-4034-BA48-53ADA60F7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547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15" r:id="rId3"/>
    <p:sldLayoutId id="2147483714" r:id="rId4"/>
  </p:sldLayoutIdLst>
  <p:transition/>
  <p:timing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7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8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2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3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4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5.jpeg" /><Relationship Id="rId3" Type="http://schemas.openxmlformats.org/officeDocument/2006/relationships/image" Target="../media/image26.jpeg" /><Relationship Id="rId4" Type="http://schemas.openxmlformats.org/officeDocument/2006/relationships/image" Target="../media/image27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slide" Target="slide27.xml" TargetMode="Internal" /><Relationship Id="rId11" Type="http://schemas.openxmlformats.org/officeDocument/2006/relationships/slide" Target="slide9.xml" TargetMode="Internal" /><Relationship Id="rId12" Type="http://schemas.openxmlformats.org/officeDocument/2006/relationships/slide" Target="slide19.xml" TargetMode="Internal" /><Relationship Id="rId13" Type="http://schemas.openxmlformats.org/officeDocument/2006/relationships/slide" Target="slide29.xml" TargetMode="Internal" /><Relationship Id="rId14" Type="http://schemas.openxmlformats.org/officeDocument/2006/relationships/slide" Target="slide11.xml" TargetMode="Internal" /><Relationship Id="rId15" Type="http://schemas.openxmlformats.org/officeDocument/2006/relationships/slide" Target="slide21.xml" TargetMode="Internal" /><Relationship Id="rId16" Type="http://schemas.openxmlformats.org/officeDocument/2006/relationships/slide" Target="slide31.xml" TargetMode="Internal" /><Relationship Id="rId2" Type="http://schemas.openxmlformats.org/officeDocument/2006/relationships/slide" Target="slide3.xml" TargetMode="Internal" /><Relationship Id="rId3" Type="http://schemas.openxmlformats.org/officeDocument/2006/relationships/slide" Target="slide13.xml" TargetMode="Internal" /><Relationship Id="rId4" Type="http://schemas.openxmlformats.org/officeDocument/2006/relationships/slide" Target="slide23.xml" TargetMode="Internal" /><Relationship Id="rId5" Type="http://schemas.openxmlformats.org/officeDocument/2006/relationships/slide" Target="slide5.xml" TargetMode="Internal" /><Relationship Id="rId6" Type="http://schemas.openxmlformats.org/officeDocument/2006/relationships/slide" Target="slide15.xml" TargetMode="Internal" /><Relationship Id="rId7" Type="http://schemas.openxmlformats.org/officeDocument/2006/relationships/slide" Target="slide25.xml" TargetMode="Internal" /><Relationship Id="rId8" Type="http://schemas.openxmlformats.org/officeDocument/2006/relationships/slide" Target="slide7.xml" TargetMode="Internal" /><Relationship Id="rId9" Type="http://schemas.openxmlformats.org/officeDocument/2006/relationships/slide" Target="slide17.xml" TargetMode="Interna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8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9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0.jpeg" /><Relationship Id="rId3" Type="http://schemas.openxmlformats.org/officeDocument/2006/relationships/image" Target="../media/image31.jpeg" /><Relationship Id="rId4" Type="http://schemas.openxmlformats.org/officeDocument/2006/relationships/image" Target="../media/image32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3.jpeg" /><Relationship Id="rId3" Type="http://schemas.openxmlformats.org/officeDocument/2006/relationships/image" Target="../media/image31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4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5.jpeg" /><Relationship Id="rId3" Type="http://schemas.openxmlformats.org/officeDocument/2006/relationships/image" Target="../media/image36.jpeg" /><Relationship Id="rId4" Type="http://schemas.openxmlformats.org/officeDocument/2006/relationships/image" Target="../media/image37.jpeg" /><Relationship Id="rId5" Type="http://schemas.openxmlformats.org/officeDocument/2006/relationships/audio" Target="../media/audio11.wav" /><Relationship Id="rId6" Type="http://schemas.openxmlformats.org/officeDocument/2006/relationships/audio" Target="../media/audio22.wav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5.jpeg" /><Relationship Id="rId3" Type="http://schemas.openxmlformats.org/officeDocument/2006/relationships/audio" Target="../media/audio11.wav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8.jpeg" /><Relationship Id="rId3" Type="http://schemas.openxmlformats.org/officeDocument/2006/relationships/image" Target="../media/image39.jpeg" /><Relationship Id="rId4" Type="http://schemas.openxmlformats.org/officeDocument/2006/relationships/image" Target="../media/image40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Relationship Id="rId4" Type="http://schemas.openxmlformats.org/officeDocument/2006/relationships/image" Target="../media/image9.jpe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41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42.jpeg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8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0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3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4866" y="2142064"/>
            <a:ext cx="8761444" cy="1515533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</a:t>
            </a:r>
            <a:b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«Друзья и враги</a:t>
            </a:r>
            <a:b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нашего здоровья»</a:t>
            </a:r>
            <a:endParaRPr lang="ru-RU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09518" y="5537198"/>
            <a:ext cx="3508483" cy="1320802"/>
          </a:xfrm>
        </p:spPr>
        <p:txBody>
          <a:bodyPr/>
          <a:lstStyle/>
          <a:p>
            <a:pPr algn="r"/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b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Кадыкова М.В.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215010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738" y="1138506"/>
            <a:ext cx="4945225" cy="494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325228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4063" y="2708295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/>
              <a:t>Этот праздник мил для нас,</a:t>
            </a:r>
            <a:br>
              <a:rPr lang="ru-RU"/>
            </a:br>
            <a:r>
              <a:rPr lang="ru-RU"/>
              <a:t>Он в четыре года раз,</a:t>
            </a:r>
            <a:br>
              <a:rPr lang="ru-RU"/>
            </a:br>
            <a:r>
              <a:rPr lang="ru-RU"/>
              <a:t>Он спортсменам всем отрада -</a:t>
            </a:r>
            <a:br>
              <a:rPr lang="ru-RU"/>
            </a:br>
            <a:r>
              <a:rPr lang="ru-RU"/>
              <a:t>Началась ...</a:t>
            </a:r>
            <a:br>
              <a:rPr lang="ru-RU"/>
            </a:b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043489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263" y="726821"/>
            <a:ext cx="6431124" cy="429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445083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8749" y="1215397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лучше всего есть по утрам?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72" y="1978090"/>
            <a:ext cx="3744000" cy="234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878" y="3620277"/>
            <a:ext cx="2369872" cy="234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1456" y="2108718"/>
            <a:ext cx="3503900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668534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29" y="746448"/>
            <a:ext cx="6740775" cy="450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867164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0129" y="2642981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Болеть мне некогда, друзья,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 футбол, хоккей играю я.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 очень я собою горд,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Что дарит мне здоровье…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285733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954" y="880324"/>
            <a:ext cx="6379029" cy="424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26879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4733" y="2400385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 ванне, и в бане,</a:t>
            </a:r>
            <a:b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и везде- </a:t>
            </a:r>
            <a:b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Вечная слава…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960486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139" y="696297"/>
            <a:ext cx="8173616" cy="4597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151961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8749" y="1215397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врач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ечит зубы? 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98" y="2015483"/>
            <a:ext cx="3509999" cy="234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074" y="3870363"/>
            <a:ext cx="3554431" cy="234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882" y="2015483"/>
            <a:ext cx="3511372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29529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3215504"/>
              </p:ext>
            </p:extLst>
          </p:nvPr>
        </p:nvGraphicFramePr>
        <p:xfrm>
          <a:off x="1138333" y="2603240"/>
          <a:ext cx="10301000" cy="29111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75250">
                  <a:extLst>
                    <a:ext uri="{9D8B030D-6E8A-4147-A177-3AD203B41FA5}">
                      <a16:colId xmlns:a16="http://schemas.microsoft.com/office/drawing/2014/main" val="1187305552"/>
                    </a:ext>
                  </a:extLst>
                </a:gridCol>
                <a:gridCol w="2575250">
                  <a:extLst>
                    <a:ext uri="{9D8B030D-6E8A-4147-A177-3AD203B41FA5}">
                      <a16:colId xmlns:a16="http://schemas.microsoft.com/office/drawing/2014/main" val="3393281395"/>
                    </a:ext>
                  </a:extLst>
                </a:gridCol>
                <a:gridCol w="2575250">
                  <a:extLst>
                    <a:ext uri="{9D8B030D-6E8A-4147-A177-3AD203B41FA5}">
                      <a16:colId xmlns:a16="http://schemas.microsoft.com/office/drawing/2014/main" val="2184726778"/>
                    </a:ext>
                  </a:extLst>
                </a:gridCol>
                <a:gridCol w="2575250">
                  <a:extLst>
                    <a:ext uri="{9D8B030D-6E8A-4147-A177-3AD203B41FA5}">
                      <a16:colId xmlns:a16="http://schemas.microsoft.com/office/drawing/2014/main" val="1491655223"/>
                    </a:ext>
                  </a:extLst>
                </a:gridCol>
              </a:tblGrid>
              <a:tr h="508407">
                <a:tc>
                  <a:txBody>
                    <a:bodyPr vert="horz" wrap="square"/>
                    <a:lstStyle/>
                    <a:p>
                      <a:r>
                        <a:rPr lang="ru-RU" smtClean="0"/>
                        <a:t>ПИТАНИЕ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hlinkClick r:id="rId2" action="ppaction://hlinksldjump"/>
                        </a:rPr>
                        <a:t>1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hlinkClick r:id="rId3" action="ppaction://hlinksldjump"/>
                        </a:rPr>
                        <a:t>2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hlinkClick r:id="rId4" action="ppaction://hlinksldjump"/>
                        </a:rPr>
                        <a:t>3</a:t>
                      </a:r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25145"/>
                  </a:ext>
                </a:extLst>
              </a:tr>
              <a:tr h="508407">
                <a:tc>
                  <a:txBody>
                    <a:bodyPr vert="horz" wrap="square"/>
                    <a:lstStyle/>
                    <a:p>
                      <a:r>
                        <a:rPr lang="ru-RU" smtClean="0"/>
                        <a:t>ЗОЖ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hlinkClick r:id="rId5" action="ppaction://hlinksldjump"/>
                        </a:rPr>
                        <a:t>1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hlinkClick r:id="rId6" action="ppaction://hlinksldjump"/>
                        </a:rPr>
                        <a:t>2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hlinkClick r:id="rId7" action="ppaction://hlinksldjump"/>
                        </a:rPr>
                        <a:t>3</a:t>
                      </a:r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8871890"/>
                  </a:ext>
                </a:extLst>
              </a:tr>
              <a:tr h="508407">
                <a:tc>
                  <a:txBody>
                    <a:bodyPr vert="horz" wrap="square"/>
                    <a:lstStyle/>
                    <a:p>
                      <a:r>
                        <a:rPr lang="ru-RU" smtClean="0"/>
                        <a:t>ГИГИЕНА</a:t>
                      </a:r>
                      <a:r>
                        <a:rPr lang="ru-RU" baseline="0" smtClean="0"/>
                        <a:t> 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hlinkClick r:id="rId8" action="ppaction://hlinksldjump"/>
                        </a:rPr>
                        <a:t>1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hlinkClick r:id="rId9" action="ppaction://hlinksldjump"/>
                        </a:rPr>
                        <a:t>2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hlinkClick r:id="rId10" action="ppaction://hlinksldjump"/>
                        </a:rPr>
                        <a:t>3</a:t>
                      </a:r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6297709"/>
                  </a:ext>
                </a:extLst>
              </a:tr>
              <a:tr h="877524">
                <a:tc>
                  <a:txBody>
                    <a:bodyPr vert="horz" wrap="square"/>
                    <a:lstStyle/>
                    <a:p>
                      <a:r>
                        <a:rPr lang="ru-RU" smtClean="0"/>
                        <a:t>ЗДОРОВЬЕ ЗУБОВ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hlinkClick r:id="rId11" action="ppaction://hlinksldjump"/>
                        </a:rPr>
                        <a:t>1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hlinkClick r:id="rId12" action="ppaction://hlinksldjump"/>
                        </a:rPr>
                        <a:t>2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hlinkClick r:id="rId13" action="ppaction://hlinksldjump"/>
                        </a:rPr>
                        <a:t>3</a:t>
                      </a:r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406659"/>
                  </a:ext>
                </a:extLst>
              </a:tr>
              <a:tr h="508407">
                <a:tc>
                  <a:txBody>
                    <a:bodyPr vert="horz" wrap="square"/>
                    <a:lstStyle/>
                    <a:p>
                      <a:r>
                        <a:rPr lang="ru-RU" smtClean="0"/>
                        <a:t>СПОРТ 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hlinkClick r:id="rId14" action="ppaction://hlinksldjump"/>
                        </a:rPr>
                        <a:t>1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hlinkClick r:id="rId15" action="ppaction://hlinksldjump"/>
                        </a:rPr>
                        <a:t>2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hlinkClick r:id="rId16" action="ppaction://hlinksldjump"/>
                        </a:rPr>
                        <a:t>3</a:t>
                      </a:r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67204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5464063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265" y="727857"/>
            <a:ext cx="6845560" cy="456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496832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2717625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Не похож я на коня,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Хоть седло есть у меня.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Спицы есть. Они, признаться,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Для вязанья не годятся.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Не будильник, не трамвай,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Но звонить умею, знай!</a:t>
            </a:r>
            <a:br>
              <a:rPr lang="ru-RU"/>
            </a:b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765236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293" y="660971"/>
            <a:ext cx="6961414" cy="465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896437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8749" y="1215397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полезные напитки 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508" y="2052733"/>
            <a:ext cx="2724539" cy="27245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140" y="3480318"/>
            <a:ext cx="3109634" cy="234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799" y="2174033"/>
            <a:ext cx="3509626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1793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045" y="2817844"/>
            <a:ext cx="4859483" cy="324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647" y="806335"/>
            <a:ext cx="4305647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983631"/>
      </p:ext>
    </p:ext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9418" y="2885576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/>
              <a:t>Очень нужен он нам всем, без него нельзя совсем.</a:t>
            </a:r>
            <a:br>
              <a:rPr lang="ru-RU"/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К каждому он в дом войдет, за собою позовет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 уложит на кровать, глазки станет закрывать.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Он сильнее всех на свете!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Кто же это? Кто ответит?</a:t>
            </a:r>
            <a:br>
              <a:rPr lang="ru-RU"/>
            </a:b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862861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785" y="755493"/>
            <a:ext cx="6586429" cy="4336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019425"/>
      </p:ext>
    </p:ext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6071" y="1513977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>
                <a:ln w="1143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предмет  личной гигиены?</a:t>
            </a:r>
            <a:b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vstroyka-solo.ru/photo/17599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01446" y="2322728"/>
            <a:ext cx="2506864" cy="250686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medvedshop.ru/wa-data/public/shop/products/78/44/64478/images/35723/35723.750x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28648" y="2248659"/>
            <a:ext cx="2958619" cy="234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479" y="2817844"/>
            <a:ext cx="2340000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0693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/>
          </a:p>
        </p:txBody>
      </p:sp>
      <p:pic>
        <p:nvPicPr>
          <p:cNvPr id="4" name="Picture 2" descr="https://vstroyka-solo.ru/photo/17599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34302" y="699201"/>
            <a:ext cx="5287387" cy="528738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5133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81" y="3732245"/>
            <a:ext cx="3744000" cy="23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1012" y="1206067"/>
            <a:ext cx="9935545" cy="1303867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из этих продуктов полезен для зубов?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94" y="2146041"/>
            <a:ext cx="3120000" cy="234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765" y="2230016"/>
            <a:ext cx="3510354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235489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Какую еду можно назвать полезной? 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87" y="2509935"/>
            <a:ext cx="3378259" cy="1900271"/>
          </a:xfrm>
          <a:prstGeom prst="rect">
            <a:avLst/>
          </a:prstGeom>
        </p:spPr>
      </p:pic>
      <p:pic>
        <p:nvPicPr>
          <p:cNvPr id="4" name="Объект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490" y="3524225"/>
            <a:ext cx="3747019" cy="24410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336" y="2079917"/>
            <a:ext cx="2760306" cy="2760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842214"/>
      </p:ext>
    </p:extLst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318" y="1119674"/>
            <a:ext cx="6520790" cy="407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973980"/>
      </p:ext>
    </p:extLst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2096" y="2316409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Закончите поговорку:</a:t>
            </a:r>
            <a:b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Двигайся больше – проживешь …»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449746"/>
      </p:ext>
    </p:extLst>
  </p:cSld>
  <p:clrMapOvr>
    <a:masterClrMapping/>
  </p:clrMapOvr>
  <p:transition/>
  <p:timing/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843" y="636515"/>
            <a:ext cx="7036059" cy="468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367009"/>
      </p:ext>
    </p:extLst>
  </p:cSld>
  <p:clrMapOvr>
    <a:masterClrMapping/>
  </p:clrMapOvr>
  <p:transition/>
  <p:timing/>
</p:sld>
</file>

<file path=ppt/slides/slide3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8038" y="2475030"/>
            <a:ext cx="9601196" cy="1303867"/>
          </a:xfrm>
        </p:spPr>
        <p:txBody>
          <a:bodyPr>
            <a:noAutofit/>
          </a:bodyPr>
          <a:lstStyle/>
          <a:p>
            <a:r>
              <a:rPr lang="ru-RU" sz="5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244280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/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303" y="1270750"/>
            <a:ext cx="5664848" cy="369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712877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4063" y="2475030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Утром раньше поднимайся,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Бегай, прыгай, отжимайся.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Для здоровья, для порядка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Людям всем нужна …</a:t>
            </a:r>
            <a:br>
              <a:rPr lang="ru-RU"/>
            </a:b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726345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893" y="695578"/>
            <a:ext cx="5891775" cy="416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804058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6072" y="2073813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Возле зеркала на полке поселился хитрый ёж.</a:t>
            </a:r>
            <a:b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С ним расчешешь куклу Катю</a:t>
            </a:r>
            <a:b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И косичку заплетёшь.</a:t>
            </a:r>
            <a:b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Станет модною причёска,</a:t>
            </a:r>
            <a:b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Если трудится…</a:t>
            </a:r>
            <a:br>
              <a:rPr lang="ru-RU"/>
            </a:br>
            <a:br>
              <a:rPr lang="ru-RU"/>
            </a:b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40" y="3377680"/>
            <a:ext cx="2544147" cy="25441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607" y="2239848"/>
            <a:ext cx="2545200" cy="2545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227" y="3512448"/>
            <a:ext cx="2545200" cy="25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386479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780" y="982132"/>
            <a:ext cx="4816676" cy="481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800394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8749" y="1215397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положить на щетку для чистоты зубов ?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77" y="2325383"/>
            <a:ext cx="3977280" cy="26498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685" y="1579464"/>
            <a:ext cx="2727260" cy="36363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340600"/>
            <a:ext cx="3239278" cy="323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07825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.jpeg" /><Relationship Id="rId2" Type="http://schemas.openxmlformats.org/officeDocument/2006/relationships/image" Target="../media/image6.jpeg" /></Relationships>
</file>

<file path=ppt/theme/theme1.xml><?xml version="1.0" encoding="utf-8"?>
<a:theme xmlns:r="http://schemas.openxmlformats.org/officeDocument/2006/relationships"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Arial"/>
        <a:cs typeface="Arial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Arial"/>
        <a:cs typeface="Arial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r:embed="rId2"/>
          <a:stretch>
            <a:fillRect/>
          </a:stretch>
        </a:blipFill>
      </a:bgFillStyleLst>
    </a:fmtScheme>
  </a:themeElements>
  <a:objectDefaults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Organic</Template>
  <Company>SPecialiST RePack</Company>
  <PresentationFormat>Широкоэкранный</PresentationFormat>
  <Paragraphs>33</Paragraphs>
  <Slides>33</Slides>
  <Notes>0</Notes>
  <TotalTime>87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baseType="lpstr" size="37">
      <vt:lpstr>Arial</vt:lpstr>
      <vt:lpstr>Garamond</vt:lpstr>
      <vt:lpstr>Times New Roman</vt:lpstr>
      <vt:lpstr>Натуральные материалы</vt:lpstr>
      <vt:lpstr>Викторина «Друзья и враги нашего здоровья»</vt:lpstr>
      <vt:lpstr>PowerPoint Presentation</vt:lpstr>
      <vt:lpstr>Какую еду можно назвать полезной? </vt:lpstr>
      <vt:lpstr> </vt:lpstr>
      <vt:lpstr>Утром раньше поднимайся,Бегай, прыгай, отжимайся.Для здоровья, для порядкаЛюдям всем нужна …</vt:lpstr>
      <vt:lpstr> </vt:lpstr>
      <vt:lpstr>Возле зеркала на полке поселился хитрый ёж.С ним расчешешь куклу КатюИ косичку заплетёшь.Станет модною причёска,Если трудится…</vt:lpstr>
      <vt:lpstr> </vt:lpstr>
      <vt:lpstr>Что нужно положить на щетку для чистоты зубов ?</vt:lpstr>
      <vt:lpstr> </vt:lpstr>
      <vt:lpstr>Этот праздник мил для нас,Он в четыре года раз,Он спортсменам всем отрада -Началась ...</vt:lpstr>
      <vt:lpstr> </vt:lpstr>
      <vt:lpstr>Что лучше всего есть по утрам?</vt:lpstr>
      <vt:lpstr> </vt:lpstr>
      <vt:lpstr>Болеть мне некогда, друзья,В футбол, хоккей играю я.И очень я собою горд,Что дарит мне здоровье…</vt:lpstr>
      <vt:lpstr> </vt:lpstr>
      <vt:lpstr>И в ванне, и в бане,Всегда и везде- Вечная слава…</vt:lpstr>
      <vt:lpstr> </vt:lpstr>
      <vt:lpstr>Какой врач лечит зубы? </vt:lpstr>
      <vt:lpstr> </vt:lpstr>
      <vt:lpstr>Не похож я на коня,Хоть седло есть у меня.Спицы есть. Они, признаться,Для вязанья не годятся.Не будильник, не трамвай,Но звонить умею, знай!</vt:lpstr>
      <vt:lpstr> </vt:lpstr>
      <vt:lpstr>Выберите полезные напитки </vt:lpstr>
      <vt:lpstr> </vt:lpstr>
      <vt:lpstr>Очень нужен он нам всем, без него нельзя совсем.К каждому он в дом войдет, за собою позоветИ уложит на кровать, глазки станет закрывать.Он сильнее всех на свете!Кто же это? Кто ответит?</vt:lpstr>
      <vt:lpstr> </vt:lpstr>
      <vt:lpstr>Выберите предмет  личной гигиены?</vt:lpstr>
      <vt:lpstr> </vt:lpstr>
      <vt:lpstr>Какой из этих продуктов полезен для зубов?</vt:lpstr>
      <vt:lpstr> </vt:lpstr>
      <vt:lpstr>Закончите поговорку:« Двигайся больше – проживешь …»</vt:lpstr>
      <vt:lpstr> </vt:lpstr>
      <vt:lpstr>СПАСИБО 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Мария Кадыкова</dc:creator>
  <cp:lastModifiedBy>Мария Кадыкова</cp:lastModifiedBy>
  <cp:revision>12</cp:revision>
  <dcterms:created xsi:type="dcterms:W3CDTF">2024-02-08T00:46:57Z</dcterms:created>
  <dcterms:modified xsi:type="dcterms:W3CDTF">2024-06-05T19:45:48Z</dcterms:modified>
</cp:coreProperties>
</file>