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vatars.mds.yandex.net/i?id=302e832550c3a37e41059960d621ab680a3ca2d2-12609382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21534" y="4653136"/>
            <a:ext cx="1833150" cy="1995265"/>
          </a:xfrm>
          <a:prstGeom prst="rect">
            <a:avLst/>
          </a:prstGeom>
          <a:noFill/>
        </p:spPr>
      </p:pic>
      <p:pic>
        <p:nvPicPr>
          <p:cNvPr id="6" name="Picture 12" descr="https://avatars.mds.yandex.net/i?id=7cbc12e0bf12f001b4dac2ae7f1924e91303cef2-11908484-images-thumbs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96552" y="0"/>
            <a:ext cx="9540552" cy="52612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9672" y="1772816"/>
            <a:ext cx="6458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Внеурочное занятие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2708920"/>
            <a:ext cx="5357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 курсу: «Мир профессий»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3356992"/>
            <a:ext cx="7668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тему: «Художники города Волгодонска. Скульптор Егор Дердиященко – заслуженный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художник России. Василий Поляков «Аксинья»»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ro-don.dspl.ru/Files/Memev/2055/1108/m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5184576" cy="51845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332656"/>
            <a:ext cx="9360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Памятник Михаилу Юрьевичу Лермонтову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vatars.mds.yandex.net/i?id=1d860865965dc974d6387c2db9961462bf7d0d05-10649741-images-thumbs&amp;n=13"/>
          <p:cNvPicPr>
            <a:picLocks noChangeAspect="1" noChangeArrowheads="1"/>
          </p:cNvPicPr>
          <p:nvPr/>
        </p:nvPicPr>
        <p:blipFill>
          <a:blip r:embed="rId2" cstate="print"/>
          <a:srcRect b="24613"/>
          <a:stretch>
            <a:fillRect/>
          </a:stretch>
        </p:blipFill>
        <p:spPr bwMode="auto">
          <a:xfrm>
            <a:off x="1979712" y="1052736"/>
            <a:ext cx="5136505" cy="51845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2022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Памятник Борису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Мокеевичу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Думенко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На «Атоммаше» обнаружен настоящий памятник Игорю Курчатов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7448178" cy="55905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014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Памятник Игорю Васильевичу Курчатову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avatars.mds.yandex.net/i?id=e0e0a4db440ec02332c5d7ba59d732f94a367fe8-1143227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7"/>
            <a:ext cx="7157818" cy="53641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39752" y="188640"/>
            <a:ext cx="4601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Памятник «Любовь»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s://avatars.mds.yandex.net/i?id=29a77c621ad95e19098246c55d4e6191ce456eb1-969953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7668849" cy="51125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404664"/>
            <a:ext cx="9509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Композиция 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Корчагинский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поход продолжается»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avatars.mds.yandex.net/i?id=1062015277a491ec7c79d9c5e9bd415d70fe77c2-1123017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7128792" cy="47525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63688" y="260648"/>
            <a:ext cx="5669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Памятник Виктору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Лецко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8" name="Picture 12" descr="https://avatars.mds.yandex.net/i?id=8eab2711a03a7e7a47324e6e09debe5e98e0be98-1269348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84784"/>
            <a:ext cx="5696632" cy="3204357"/>
          </a:xfrm>
          <a:prstGeom prst="rect">
            <a:avLst/>
          </a:prstGeom>
          <a:noFill/>
        </p:spPr>
      </p:pic>
      <p:pic>
        <p:nvPicPr>
          <p:cNvPr id="14352" name="Picture 16" descr="https://avatars.mds.yandex.net/i?id=28fbc195ad40b3213ea1992dccae634e56b357a1-12472594-images-thumbs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4365104"/>
            <a:ext cx="3059832" cy="2293082"/>
          </a:xfrm>
          <a:prstGeom prst="rect">
            <a:avLst/>
          </a:prstGeom>
          <a:noFill/>
        </p:spPr>
      </p:pic>
      <p:pic>
        <p:nvPicPr>
          <p:cNvPr id="14344" name="Picture 8" descr="https://avatars.mds.yandex.net/i?id=5f9a805ab157095a50135f4e7210500b11a4236a-10811839-images-thumbs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9F3"/>
              </a:clrFrom>
              <a:clrTo>
                <a:srgbClr val="F8F9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0"/>
            <a:ext cx="2592287" cy="2592288"/>
          </a:xfrm>
          <a:prstGeom prst="rect">
            <a:avLst/>
          </a:prstGeom>
          <a:noFill/>
        </p:spPr>
      </p:pic>
      <p:pic>
        <p:nvPicPr>
          <p:cNvPr id="14356" name="Picture 20" descr="https://avatars.mds.yandex.net/i?id=2a94806acb3a113b2a20d2b9782a165c1c61f8f3-10995124-images-thumbs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5510807"/>
            <a:ext cx="1347192" cy="1347193"/>
          </a:xfrm>
          <a:prstGeom prst="rect">
            <a:avLst/>
          </a:prstGeom>
          <a:noFill/>
        </p:spPr>
      </p:pic>
      <p:pic>
        <p:nvPicPr>
          <p:cNvPr id="14354" name="Picture 18" descr="https://avatars.mds.yandex.net/i?id=9f07b4bec181e35486df7e61c2d91e92ead1039d-5291270-images-thumbs&amp;n=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84584" y="3809999"/>
            <a:ext cx="3571875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i?id=d21d0bdb8d9e4e8f5b672dbd477e5ae5-434159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196752"/>
            <a:ext cx="4032448" cy="44804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8305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Дердиященко Егор Егорович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780782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Заслуженный художник Российской Федерации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2 лет назад в Волгодонске был открыт памятник атаману Матвею Платов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6696744" cy="50264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188640"/>
            <a:ext cx="6672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Памятник Матвею Платову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15 лет назад в Волгодонске открыли 7-метровый памятник полководцу Якову Бакланов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356" y="1268760"/>
            <a:ext cx="6452980" cy="48435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332656"/>
            <a:ext cx="6769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Памятник Якову Бакланову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332656"/>
            <a:ext cx="68634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Памятник Михаилу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Ревенко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s://avatars.mds.yandex.net/i?id=7088a5a9a27875fd1cae7637bca5a69a659ae81b-4712318-images-thumbs&amp;n=13"/>
          <p:cNvPicPr>
            <a:picLocks noChangeAspect="1" noChangeArrowheads="1"/>
          </p:cNvPicPr>
          <p:nvPr/>
        </p:nvPicPr>
        <p:blipFill>
          <a:blip r:embed="rId2" cstate="print"/>
          <a:srcRect b="12589"/>
          <a:stretch>
            <a:fillRect/>
          </a:stretch>
        </p:blipFill>
        <p:spPr bwMode="auto">
          <a:xfrm>
            <a:off x="2627784" y="1340768"/>
            <a:ext cx="3816424" cy="5011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4 лет назад в Волгодонске был открыт памятник Герою России Сергею Молодов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5"/>
            <a:ext cx="7880226" cy="52565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31640" y="332656"/>
            <a:ext cx="68727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Памятник Сергею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Молодову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то Александр Тихон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768752" cy="482273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332656"/>
            <a:ext cx="67387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Василий Петрович Поляков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avatars.mds.yandex.net/i?id=b07c264debd008cbf910ce9989806f0556936ecb-1047191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731" y="1157748"/>
            <a:ext cx="8436741" cy="536084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9672" y="332656"/>
            <a:ext cx="6086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Памятник А.С. Пушкину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81</Words>
  <Application>Microsoft Office PowerPoint</Application>
  <PresentationFormat>Экран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lenova</dc:creator>
  <cp:lastModifiedBy>lenova</cp:lastModifiedBy>
  <cp:revision>17</cp:revision>
  <dcterms:created xsi:type="dcterms:W3CDTF">2024-04-17T18:05:45Z</dcterms:created>
  <dcterms:modified xsi:type="dcterms:W3CDTF">2024-04-23T20:36:54Z</dcterms:modified>
</cp:coreProperties>
</file>