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7" r:id="rId4"/>
    <p:sldId id="26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7721"/>
            <a:ext cx="7426827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/>
              <a:t>Виды треугольников</a:t>
            </a:r>
            <a:br>
              <a:rPr lang="ru-RU" dirty="0"/>
            </a:br>
            <a:r>
              <a:rPr lang="ru-RU" dirty="0"/>
              <a:t>(по видам углов)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655676" y="2420888"/>
            <a:ext cx="2700300" cy="1944216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13"/>
          <p:cNvSpPr/>
          <p:nvPr/>
        </p:nvSpPr>
        <p:spPr>
          <a:xfrm>
            <a:off x="402610" y="3706623"/>
            <a:ext cx="3672408" cy="1728192"/>
          </a:xfrm>
          <a:custGeom>
            <a:avLst/>
            <a:gdLst>
              <a:gd name="connsiteX0" fmla="*/ 0 w 2520280"/>
              <a:gd name="connsiteY0" fmla="*/ 1152128 h 1152128"/>
              <a:gd name="connsiteX1" fmla="*/ 0 w 2520280"/>
              <a:gd name="connsiteY1" fmla="*/ 0 h 1152128"/>
              <a:gd name="connsiteX2" fmla="*/ 2520280 w 2520280"/>
              <a:gd name="connsiteY2" fmla="*/ 1152128 h 1152128"/>
              <a:gd name="connsiteX3" fmla="*/ 0 w 2520280"/>
              <a:gd name="connsiteY3" fmla="*/ 1152128 h 1152128"/>
              <a:gd name="connsiteX0" fmla="*/ 374073 w 2520280"/>
              <a:gd name="connsiteY0" fmla="*/ 902746 h 1152128"/>
              <a:gd name="connsiteX1" fmla="*/ 0 w 2520280"/>
              <a:gd name="connsiteY1" fmla="*/ 0 h 1152128"/>
              <a:gd name="connsiteX2" fmla="*/ 2520280 w 2520280"/>
              <a:gd name="connsiteY2" fmla="*/ 1152128 h 1152128"/>
              <a:gd name="connsiteX3" fmla="*/ 374073 w 2520280"/>
              <a:gd name="connsiteY3" fmla="*/ 902746 h 115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0280" h="1152128">
                <a:moveTo>
                  <a:pt x="374073" y="902746"/>
                </a:moveTo>
                <a:lnTo>
                  <a:pt x="0" y="0"/>
                </a:lnTo>
                <a:lnTo>
                  <a:pt x="2520280" y="1152128"/>
                </a:lnTo>
                <a:lnTo>
                  <a:pt x="374073" y="90274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988702" y="4005064"/>
            <a:ext cx="1800200" cy="2448272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2681105">
            <a:off x="4218159" y="4182523"/>
            <a:ext cx="2025616" cy="1635305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flipV="1">
            <a:off x="3005826" y="2948639"/>
            <a:ext cx="3347864" cy="1080120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flipH="1">
            <a:off x="5436096" y="4005064"/>
            <a:ext cx="2643420" cy="1512168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8"/>
          <p:cNvSpPr/>
          <p:nvPr/>
        </p:nvSpPr>
        <p:spPr>
          <a:xfrm>
            <a:off x="5946482" y="2604052"/>
            <a:ext cx="1622648" cy="2396123"/>
          </a:xfrm>
          <a:custGeom>
            <a:avLst/>
            <a:gdLst>
              <a:gd name="connsiteX0" fmla="*/ 0 w 1008112"/>
              <a:gd name="connsiteY0" fmla="*/ 864096 h 864096"/>
              <a:gd name="connsiteX1" fmla="*/ 504056 w 1008112"/>
              <a:gd name="connsiteY1" fmla="*/ 0 h 864096"/>
              <a:gd name="connsiteX2" fmla="*/ 1008112 w 1008112"/>
              <a:gd name="connsiteY2" fmla="*/ 864096 h 864096"/>
              <a:gd name="connsiteX3" fmla="*/ 0 w 1008112"/>
              <a:gd name="connsiteY3" fmla="*/ 864096 h 864096"/>
              <a:gd name="connsiteX0" fmla="*/ 0 w 2573675"/>
              <a:gd name="connsiteY0" fmla="*/ 864096 h 864096"/>
              <a:gd name="connsiteX1" fmla="*/ 504056 w 2573675"/>
              <a:gd name="connsiteY1" fmla="*/ 0 h 864096"/>
              <a:gd name="connsiteX2" fmla="*/ 2573675 w 2573675"/>
              <a:gd name="connsiteY2" fmla="*/ 351477 h 864096"/>
              <a:gd name="connsiteX3" fmla="*/ 0 w 2573675"/>
              <a:gd name="connsiteY3" fmla="*/ 864096 h 864096"/>
              <a:gd name="connsiteX0" fmla="*/ 410344 w 2069619"/>
              <a:gd name="connsiteY0" fmla="*/ 1445986 h 1445986"/>
              <a:gd name="connsiteX1" fmla="*/ 0 w 2069619"/>
              <a:gd name="connsiteY1" fmla="*/ 0 h 1445986"/>
              <a:gd name="connsiteX2" fmla="*/ 2069619 w 2069619"/>
              <a:gd name="connsiteY2" fmla="*/ 351477 h 1445986"/>
              <a:gd name="connsiteX3" fmla="*/ 410344 w 2069619"/>
              <a:gd name="connsiteY3" fmla="*/ 1445986 h 1445986"/>
              <a:gd name="connsiteX0" fmla="*/ 1386578 w 2069619"/>
              <a:gd name="connsiteY0" fmla="*/ 2001473 h 2001473"/>
              <a:gd name="connsiteX1" fmla="*/ 0 w 2069619"/>
              <a:gd name="connsiteY1" fmla="*/ 0 h 2001473"/>
              <a:gd name="connsiteX2" fmla="*/ 2069619 w 2069619"/>
              <a:gd name="connsiteY2" fmla="*/ 351477 h 2001473"/>
              <a:gd name="connsiteX3" fmla="*/ 1386578 w 2069619"/>
              <a:gd name="connsiteY3" fmla="*/ 2001473 h 2001473"/>
              <a:gd name="connsiteX0" fmla="*/ 1386578 w 1504431"/>
              <a:gd name="connsiteY0" fmla="*/ 2001473 h 2001473"/>
              <a:gd name="connsiteX1" fmla="*/ 0 w 1504431"/>
              <a:gd name="connsiteY1" fmla="*/ 0 h 2001473"/>
              <a:gd name="connsiteX2" fmla="*/ 1504431 w 1504431"/>
              <a:gd name="connsiteY2" fmla="*/ 305186 h 2001473"/>
              <a:gd name="connsiteX3" fmla="*/ 1386578 w 1504431"/>
              <a:gd name="connsiteY3" fmla="*/ 2001473 h 2001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431" h="2001473">
                <a:moveTo>
                  <a:pt x="1386578" y="2001473"/>
                </a:moveTo>
                <a:lnTo>
                  <a:pt x="0" y="0"/>
                </a:lnTo>
                <a:lnTo>
                  <a:pt x="1504431" y="305186"/>
                </a:lnTo>
                <a:lnTo>
                  <a:pt x="1386578" y="2001473"/>
                </a:lnTo>
                <a:close/>
              </a:path>
            </a:pathLst>
          </a:cu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670793" y="5758439"/>
            <a:ext cx="53479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Саранчук Анна Васильевна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94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Лосяш Крош Копатыч Нюша Ежик, Пин PNG | Hot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Лосяш | Шарарам вики | Fando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Лосяш | Шарарам вики | Fandom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Лосяш | Шарарам вики | Fandom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Лосяш : фото, биография, фильмография, новости - Вокруг ТВ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645023"/>
            <a:ext cx="2286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7005" y="312738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Лосяш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Кар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Карыч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подарили Нюше букеты.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Лосяш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подарил 2 букета по 16 ромашек и по 7 васильков, Кар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Карыч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3 букета по 12 ромашек и по 9 васильков.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васильков подарил Кар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Карыч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всего ромашек подарили Нюше?</a:t>
            </a: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ромашек больше подарил Кар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Карыч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чем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Лосяш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цветов больше подарил Кар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Карыч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чем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Лосяш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всего цветов подарили Нюше?</a:t>
            </a:r>
          </a:p>
          <a:p>
            <a:pPr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васильков подарили меньше, чем ромашек?</a:t>
            </a:r>
          </a:p>
        </p:txBody>
      </p:sp>
    </p:spTree>
    <p:extLst>
      <p:ext uri="{BB962C8B-B14F-4D97-AF65-F5344CB8AC3E}">
        <p14:creationId xmlns:p14="http://schemas.microsoft.com/office/powerpoint/2010/main" val="9642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3421998" y="2153353"/>
            <a:ext cx="1945731" cy="2376264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5494532" y="1325261"/>
            <a:ext cx="1351531" cy="2016224"/>
          </a:xfrm>
          <a:prstGeom prst="rt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rot="8800240" flipH="1">
            <a:off x="6809701" y="4148737"/>
            <a:ext cx="2643420" cy="1512168"/>
          </a:xfrm>
          <a:prstGeom prst="rt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1921537">
            <a:off x="3480642" y="5337628"/>
            <a:ext cx="2556671" cy="1197100"/>
          </a:xfrm>
          <a:custGeom>
            <a:avLst/>
            <a:gdLst>
              <a:gd name="connsiteX0" fmla="*/ 0 w 2733691"/>
              <a:gd name="connsiteY0" fmla="*/ 1197100 h 1197100"/>
              <a:gd name="connsiteX1" fmla="*/ 1366846 w 2733691"/>
              <a:gd name="connsiteY1" fmla="*/ 0 h 1197100"/>
              <a:gd name="connsiteX2" fmla="*/ 2733691 w 2733691"/>
              <a:gd name="connsiteY2" fmla="*/ 1197100 h 1197100"/>
              <a:gd name="connsiteX3" fmla="*/ 0 w 2733691"/>
              <a:gd name="connsiteY3" fmla="*/ 1197100 h 1197100"/>
              <a:gd name="connsiteX0" fmla="*/ 0 w 2556671"/>
              <a:gd name="connsiteY0" fmla="*/ 701086 h 1197100"/>
              <a:gd name="connsiteX1" fmla="*/ 1189826 w 2556671"/>
              <a:gd name="connsiteY1" fmla="*/ 0 h 1197100"/>
              <a:gd name="connsiteX2" fmla="*/ 2556671 w 2556671"/>
              <a:gd name="connsiteY2" fmla="*/ 1197100 h 1197100"/>
              <a:gd name="connsiteX3" fmla="*/ 0 w 2556671"/>
              <a:gd name="connsiteY3" fmla="*/ 701086 h 119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6671" h="1197100">
                <a:moveTo>
                  <a:pt x="0" y="701086"/>
                </a:moveTo>
                <a:lnTo>
                  <a:pt x="1189826" y="0"/>
                </a:lnTo>
                <a:lnTo>
                  <a:pt x="2556671" y="1197100"/>
                </a:lnTo>
                <a:lnTo>
                  <a:pt x="0" y="701086"/>
                </a:lnTo>
                <a:close/>
              </a:path>
            </a:pathLst>
          </a:cu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flipV="1">
            <a:off x="6769980" y="1196053"/>
            <a:ext cx="1584176" cy="1368152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flipH="1">
            <a:off x="568701" y="4114898"/>
            <a:ext cx="2513143" cy="1803884"/>
          </a:xfrm>
          <a:custGeom>
            <a:avLst/>
            <a:gdLst>
              <a:gd name="connsiteX0" fmla="*/ 0 w 1296144"/>
              <a:gd name="connsiteY0" fmla="*/ 1155812 h 1155812"/>
              <a:gd name="connsiteX1" fmla="*/ 0 w 1296144"/>
              <a:gd name="connsiteY1" fmla="*/ 0 h 1155812"/>
              <a:gd name="connsiteX2" fmla="*/ 1296144 w 1296144"/>
              <a:gd name="connsiteY2" fmla="*/ 1155812 h 1155812"/>
              <a:gd name="connsiteX3" fmla="*/ 0 w 1296144"/>
              <a:gd name="connsiteY3" fmla="*/ 1155812 h 1155812"/>
              <a:gd name="connsiteX0" fmla="*/ 692728 w 1296144"/>
              <a:gd name="connsiteY0" fmla="*/ 1197376 h 1197376"/>
              <a:gd name="connsiteX1" fmla="*/ 0 w 1296144"/>
              <a:gd name="connsiteY1" fmla="*/ 0 h 1197376"/>
              <a:gd name="connsiteX2" fmla="*/ 1296144 w 1296144"/>
              <a:gd name="connsiteY2" fmla="*/ 1155812 h 1197376"/>
              <a:gd name="connsiteX3" fmla="*/ 692728 w 1296144"/>
              <a:gd name="connsiteY3" fmla="*/ 1197376 h 1197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6144" h="1197376">
                <a:moveTo>
                  <a:pt x="692728" y="1197376"/>
                </a:moveTo>
                <a:lnTo>
                  <a:pt x="0" y="0"/>
                </a:lnTo>
                <a:lnTo>
                  <a:pt x="1296144" y="1155812"/>
                </a:lnTo>
                <a:lnTo>
                  <a:pt x="692728" y="1197376"/>
                </a:lnTo>
                <a:close/>
              </a:path>
            </a:pathLst>
          </a:cu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87285" y="5269380"/>
            <a:ext cx="346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8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154368" y="3393146"/>
            <a:ext cx="346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2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653963" y="2431242"/>
            <a:ext cx="346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3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58977" y="5890751"/>
            <a:ext cx="346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6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61147" y="2228435"/>
            <a:ext cx="1728192" cy="16875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307832" y="4794827"/>
            <a:ext cx="346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9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378673" y="2560258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1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388783" y="1451982"/>
            <a:ext cx="346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7</a:t>
            </a:r>
            <a:endParaRPr lang="ru-RU" dirty="0"/>
          </a:p>
        </p:txBody>
      </p:sp>
      <p:sp>
        <p:nvSpPr>
          <p:cNvPr id="19" name="Блок-схема: узел 18"/>
          <p:cNvSpPr/>
          <p:nvPr/>
        </p:nvSpPr>
        <p:spPr>
          <a:xfrm>
            <a:off x="1076969" y="276292"/>
            <a:ext cx="1620471" cy="1532756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3200" kern="100" dirty="0">
                <a:effectLst/>
                <a:latin typeface="Times New Roman"/>
                <a:ea typeface="Calibri"/>
              </a:rPr>
              <a:t>5</a:t>
            </a:r>
            <a:endParaRPr lang="ru-RU" sz="1400" kern="100" dirty="0">
              <a:effectLst/>
              <a:latin typeface="Times New Roman"/>
              <a:ea typeface="Calibri"/>
            </a:endParaRPr>
          </a:p>
        </p:txBody>
      </p:sp>
      <p:sp>
        <p:nvSpPr>
          <p:cNvPr id="11" name="Параллелограмм 10"/>
          <p:cNvSpPr/>
          <p:nvPr/>
        </p:nvSpPr>
        <p:spPr>
          <a:xfrm>
            <a:off x="3157692" y="376482"/>
            <a:ext cx="2088232" cy="1332376"/>
          </a:xfrm>
          <a:prstGeom prst="parallelogram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1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 по Остроугольный Треугольник Рисунок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49571"/>
            <a:ext cx="8568952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910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98</TotalTime>
  <Words>118</Words>
  <Application>Microsoft Office PowerPoint</Application>
  <PresentationFormat>Экран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Georgia</vt:lpstr>
      <vt:lpstr>Times New Roman</vt:lpstr>
      <vt:lpstr>Trebuchet MS</vt:lpstr>
      <vt:lpstr>Воздушный поток</vt:lpstr>
      <vt:lpstr>Виды треугольников (по видам углов)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треугольников</dc:title>
  <dc:creator>Anya</dc:creator>
  <cp:lastModifiedBy>Аня Саранчук</cp:lastModifiedBy>
  <cp:revision>12</cp:revision>
  <dcterms:created xsi:type="dcterms:W3CDTF">2020-04-08T10:44:02Z</dcterms:created>
  <dcterms:modified xsi:type="dcterms:W3CDTF">2021-11-02T16:02:46Z</dcterms:modified>
</cp:coreProperties>
</file>