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9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1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43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72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5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94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14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373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0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5648-4CAE-4587-8A61-1311BE017F5C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FCCB4-CBFC-4BCC-A76F-DCC879F51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1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42" y="-88807"/>
            <a:ext cx="9284117" cy="697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4492214" cy="3221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-70983"/>
            <a:ext cx="75267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Летние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 стихотворения 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для детей</a:t>
            </a:r>
            <a:r>
              <a:rPr lang="ru-RU" sz="5400" b="1" dirty="0" smtClean="0">
                <a:solidFill>
                  <a:srgbClr val="C00000"/>
                </a:solidFill>
              </a:rPr>
              <a:t> и </a:t>
            </a:r>
            <a:r>
              <a:rPr lang="ru-RU" sz="6000" b="1" dirty="0" smtClean="0">
                <a:solidFill>
                  <a:srgbClr val="C00000"/>
                </a:solidFill>
              </a:rPr>
              <a:t>родителей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1496" y="3640139"/>
            <a:ext cx="39663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Подготовила: </a:t>
            </a:r>
            <a:r>
              <a:rPr lang="ru-RU" sz="2800" b="1" dirty="0" err="1" smtClean="0">
                <a:solidFill>
                  <a:srgbClr val="C00000"/>
                </a:solidFill>
              </a:rPr>
              <a:t>Мишарина</a:t>
            </a:r>
            <a:r>
              <a:rPr lang="ru-RU" sz="2800" b="1" dirty="0" smtClean="0">
                <a:solidFill>
                  <a:srgbClr val="C00000"/>
                </a:solidFill>
              </a:rPr>
              <a:t> Т.Ю.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1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751343"/>
            <a:ext cx="38164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Валентина </a:t>
            </a:r>
            <a:r>
              <a:rPr lang="ru-RU" sz="2400" dirty="0" err="1" smtClean="0">
                <a:solidFill>
                  <a:srgbClr val="0070C0"/>
                </a:solidFill>
              </a:rPr>
              <a:t>Ланцетти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 ЗАПАХ СОЛНЦА  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Солнце в небе синем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Пахнет апельсином,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Яблоком румяным,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Ягодой с поляны.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А еще подсолнушком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Пахнет наше солнышко!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052736"/>
            <a:ext cx="36611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Тимофей Белозеров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 ЛЕТНЯЯ ПЕСЕНКА 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Опять смеется лето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В открытое окно,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И солнышка, и света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Полным, полным-полно!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8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905" y="-136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124744"/>
            <a:ext cx="31683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Анастасия Орлова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НЕБО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Сверху небо – высоко,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 луже небо – глубоко.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Если в лужу оступиться,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Можно в небо провалиться!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559378"/>
            <a:ext cx="35424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Екатерина Серова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РОМАШКИ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Нарядные платьица,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Желтые брошки,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Ни пятнышка нет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 красивой одежке.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Такие веселые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Эти ромашки —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Вот-вот заиграют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Как дети, в пятнашки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79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80728"/>
            <a:ext cx="396044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ru-RU" sz="2400" dirty="0" smtClean="0">
                <a:solidFill>
                  <a:srgbClr val="0070C0"/>
                </a:solidFill>
              </a:rPr>
              <a:t>ЛЕТНИМ УТРОМ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Тихо, тихо, ни души,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Только шепчут камыши,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Только плавают неслышно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Краснопёрки и ерши.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Не спеши, не мельтеши,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Свежим ветром подыши,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Летним утром возле речки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Зори больно хороши!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119227"/>
            <a:ext cx="36724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АВГУСТ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Август, Август!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Кабачок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Лег на грядке на бочок,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И бычок в тени улегся,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И бегут куда – то вдаль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Облака,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И речка вьется…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Но чего – то очень жаль.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0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620688"/>
            <a:ext cx="3456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Анастасия Орлова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ПУСТЬ ЕЩЕ ПОБУДЕТ ЛЕТО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Бродит осень рядом где-то,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Пробирается бочком.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И среди тепла и света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Желтый лист упал ничком.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Спрячу я листок приметный,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 свой кармашек положу –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Пусть еще побудет лето,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Я его посторожу! 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476672"/>
            <a:ext cx="33843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</a:rPr>
              <a:t>Гайда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</a:rPr>
              <a:t>Лагздынь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ЖАРКО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Встало солнышко пораньше,</a:t>
            </a:r>
          </a:p>
          <a:p>
            <a:r>
              <a:rPr lang="ru-RU" sz="2000" dirty="0" err="1" smtClean="0">
                <a:solidFill>
                  <a:srgbClr val="C00000"/>
                </a:solidFill>
              </a:rPr>
              <a:t>Искупалося</a:t>
            </a:r>
            <a:r>
              <a:rPr lang="ru-RU" sz="2000" dirty="0" smtClean="0">
                <a:solidFill>
                  <a:srgbClr val="C00000"/>
                </a:solidFill>
              </a:rPr>
              <a:t> в реке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И уселось на лужайке –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На зеленом бугорке.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Темно – алые гвоздики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Накалились докрасна!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Загорела на припеке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Одноногая сосна.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Зарумянилась малина,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Раскраснелся в поле мак.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 камышах кричат лягушки: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Жарко как! Жарко как! 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6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3240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Ольга </a:t>
            </a:r>
            <a:r>
              <a:rPr lang="ru-RU" sz="2400" dirty="0" err="1" smtClean="0">
                <a:solidFill>
                  <a:srgbClr val="C00000"/>
                </a:solidFill>
              </a:rPr>
              <a:t>Высотская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ОДУВАНЧИК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Уронило солнце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Лучик золотой.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Вырос одуванчик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Первый, молодой.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У него чудесный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Золотистый цвет.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Он большого солнца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Маленький портрет.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2233" y="251355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Игорь </a:t>
            </a:r>
            <a:r>
              <a:rPr lang="ru-RU" sz="2400" dirty="0" err="1" smtClean="0">
                <a:solidFill>
                  <a:srgbClr val="C00000"/>
                </a:solidFill>
              </a:rPr>
              <a:t>Мазнин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ОТЧЕГО ТАК МНОГО СВЕТА?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Отчего так много света?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Отчего вдруг так тепло?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Оттого, что это – лето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 все лето к нам пришло.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Оттого и каждый день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Все длиннее, что ни день,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Ну а ночи,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Ночь от ночи,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Все короче и короче…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862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2102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391</Words>
  <Application>Microsoft Office PowerPoint</Application>
  <PresentationFormat>Экран (4:3)</PresentationFormat>
  <Paragraphs>119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Татьяна</cp:lastModifiedBy>
  <cp:revision>5</cp:revision>
  <dcterms:created xsi:type="dcterms:W3CDTF">2020-05-19T16:32:12Z</dcterms:created>
  <dcterms:modified xsi:type="dcterms:W3CDTF">2023-07-18T13:31:22Z</dcterms:modified>
</cp:coreProperties>
</file>