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7" Type="http://schemas.microsoft.com/office/2020/02/relationships/classificationlabels" Target="docMetadata/LabelInfo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1" r:id="rId6"/>
    <p:sldId id="287" r:id="rId7"/>
    <p:sldId id="259" r:id="rId8"/>
    <p:sldId id="288" r:id="rId9"/>
    <p:sldId id="289" r:id="rId10"/>
    <p:sldId id="290" r:id="rId11"/>
    <p:sldId id="291" r:id="rId12"/>
    <p:sldId id="276" r:id="rId13"/>
    <p:sldId id="292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23" autoAdjust="0"/>
    <p:restoredTop sz="94598" autoAdjust="0"/>
  </p:normalViewPr>
  <p:slideViewPr>
    <p:cSldViewPr snapToGrid="0">
      <p:cViewPr varScale="1">
        <p:scale>
          <a:sx n="65" d="100"/>
          <a:sy n="65" d="100"/>
        </p:scale>
        <p:origin x="-768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5"/>
    </p:cViewPr>
  </p:sorterViewPr>
  <p:notesViewPr>
    <p:cSldViewPr snapToGrid="0">
      <p:cViewPr varScale="1">
        <p:scale>
          <a:sx n="83" d="100"/>
          <a:sy n="83" d="100"/>
        </p:scale>
        <p:origin x="3918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2D8E7403-EB4A-4177-AFCE-6A9D7B160C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AC49177-C030-4043-9380-EA6E4C94A1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8B85DB4-F274-4855-8103-175BC3670A18}" type="datetime1">
              <a:rPr lang="ru-RU" smtClean="0"/>
              <a:pPr rtl="0"/>
              <a:t>02.02.2024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C4C83CE-EC9B-40C4-BD7A-48797AE5B1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EE9A75D-9B4E-4704-98C7-2A42472F11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4CC6D6D-E986-427F-AD9C-4E9408DDBE53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8774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0EF5D9C-1310-43DD-B71E-25FE6C448098}" type="datetime1">
              <a:rPr lang="ru-RU" noProof="0" smtClean="0"/>
              <a:pPr rtl="0"/>
              <a:t>02.02.2024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15A580F-E35D-42E1-AF82-E41CC201EA91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4536806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115A580F-E35D-42E1-AF82-E41CC201EA91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8155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115A580F-E35D-42E1-AF82-E41CC201EA91}" type="slidenum">
              <a:rPr lang="ru-RU" smtClean="0"/>
              <a:pPr rtl="0"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2333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EEB4EE6E-C0DF-4EB1-8875-16F6BF599544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9478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7769C21-FF48-4BAC-88E9-1290DC654EBC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665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EEB4EE6E-C0DF-4EB1-8875-16F6BF599544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572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961EFD6-34B6-4621-AFFD-CC7DD286577B}" type="slidenum">
              <a:rPr lang="ru-RU" smtClean="0"/>
              <a:pPr rtl="0"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5358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algn="just" rtl="0"/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E6F4A46A-06E0-4B10-B874-2B434C3E2E63}" type="slidenum">
              <a:rPr lang="ru-RU" smtClean="0"/>
              <a:pPr rtl="0"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853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961EFD6-34B6-4621-AFFD-CC7DD286577B}" type="slidenum">
              <a:rPr lang="ru-RU" smtClean="0"/>
              <a:pPr rtl="0"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2745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961EFD6-34B6-4621-AFFD-CC7DD286577B}" type="slidenum">
              <a:rPr lang="ru-RU" smtClean="0"/>
              <a:pPr rtl="0"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8081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EEB4EE6E-C0DF-4EB1-8875-16F6BF599544}" type="slidenum">
              <a:rPr lang="ru-RU" smtClean="0"/>
              <a:pPr rtl="0"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621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0439D4E6-49E3-4273-9EDF-AD58558B9F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08651"/>
            <a:ext cx="3620882" cy="3640345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ru-RU" sz="4000" noProof="0">
              <a:solidFill>
                <a:schemeClr val="bg1"/>
              </a:solidFill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="" xmlns:a16="http://schemas.microsoft.com/office/drawing/2014/main" id="{FE9D8936-4795-43B2-9C32-4BE93A67213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5934" y="5220450"/>
            <a:ext cx="3380437" cy="570748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sz="1800" noProof="0" dirty="0">
                <a:solidFill>
                  <a:schemeClr val="bg1"/>
                </a:solidFill>
              </a:rPr>
              <a:t>Вставьте подзаголовок</a:t>
            </a:r>
          </a:p>
        </p:txBody>
      </p:sp>
      <p:sp>
        <p:nvSpPr>
          <p:cNvPr id="18" name="Рисунок 16">
            <a:extLst>
              <a:ext uri="{FF2B5EF4-FFF2-40B4-BE49-F238E27FC236}">
                <a16:creationId xmlns="" xmlns:a16="http://schemas.microsoft.com/office/drawing/2014/main" id="{6C8B8511-EE4E-4935-ABB8-E8C2FCB1C46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76158" y="0"/>
            <a:ext cx="7315841" cy="6858000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здесь фото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8239FAB6-0B6C-402C-A107-EFFF82281DA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ижний колонтитул 6">
            <a:extLst>
              <a:ext uri="{FF2B5EF4-FFF2-40B4-BE49-F238E27FC236}">
                <a16:creationId xmlns="" xmlns:a16="http://schemas.microsoft.com/office/drawing/2014/main" id="{DBE487E6-4032-4195-9823-685A3937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Дата 5">
            <a:extLst>
              <a:ext uri="{FF2B5EF4-FFF2-40B4-BE49-F238E27FC236}">
                <a16:creationId xmlns="" xmlns:a16="http://schemas.microsoft.com/office/drawing/2014/main" id="{C71E06DF-BA1B-43E6-A74C-85231D2E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февраля 20XX</a:t>
            </a:r>
          </a:p>
        </p:txBody>
      </p:sp>
      <p:sp>
        <p:nvSpPr>
          <p:cNvPr id="15" name="Номер слайда 7">
            <a:extLst>
              <a:ext uri="{FF2B5EF4-FFF2-40B4-BE49-F238E27FC236}">
                <a16:creationId xmlns="" xmlns:a16="http://schemas.microsoft.com/office/drawing/2014/main" id="{0BD36B16-3F07-4955-8D4D-BC0FD17C1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30AF5A0-43BB-4336-8627-9123B9144D80}" type="slidenum">
              <a:rPr lang="ru-RU" noProof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rtl="0"/>
              <a:t>‹#›</a:t>
            </a:fld>
            <a:endParaRPr lang="ru-RU" noProof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273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2 столбц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9">
            <a:extLst>
              <a:ext uri="{FF2B5EF4-FFF2-40B4-BE49-F238E27FC236}">
                <a16:creationId xmlns="" xmlns:a16="http://schemas.microsoft.com/office/drawing/2014/main" id="{4246B94A-8C64-4FBA-B409-1F9487E1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866F075D-9008-4BD3-A772-7AF7AD667D5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2">
            <a:extLst>
              <a:ext uri="{FF2B5EF4-FFF2-40B4-BE49-F238E27FC236}">
                <a16:creationId xmlns="" xmlns:a16="http://schemas.microsoft.com/office/drawing/2014/main" id="{4C185B95-5C0F-400E-B7DF-8FF8432907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2002536"/>
            <a:ext cx="5094288" cy="530352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b="1" baseline="0">
                <a:solidFill>
                  <a:schemeClr val="accent4"/>
                </a:solidFill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Вставьте подзаголовок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="" xmlns:a16="http://schemas.microsoft.com/office/drawing/2014/main" id="{BC725AFD-5A48-451D-B91D-9E63953F8E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00099" y="2551176"/>
            <a:ext cx="5094673" cy="327355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текст здесь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="" xmlns:a16="http://schemas.microsoft.com/office/drawing/2014/main" id="{6ACDC650-288E-4CF5-8546-9F2D5CEC88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7611" y="2002536"/>
            <a:ext cx="5094288" cy="530352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b="1" baseline="0">
                <a:solidFill>
                  <a:schemeClr val="accent4"/>
                </a:solidFill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Вставьте подзаголовок</a:t>
            </a:r>
          </a:p>
        </p:txBody>
      </p:sp>
      <p:sp>
        <p:nvSpPr>
          <p:cNvPr id="17" name="Объект 10">
            <a:extLst>
              <a:ext uri="{FF2B5EF4-FFF2-40B4-BE49-F238E27FC236}">
                <a16:creationId xmlns="" xmlns:a16="http://schemas.microsoft.com/office/drawing/2014/main" id="{956E1F7E-0B80-40DB-8F21-F06D9DD562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97226" y="2551176"/>
            <a:ext cx="5094673" cy="327355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текст здесь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D91B92C0-6B36-412A-9A49-16AB59FFBE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ижний колонтитул 7">
            <a:extLst>
              <a:ext uri="{FF2B5EF4-FFF2-40B4-BE49-F238E27FC236}">
                <a16:creationId xmlns="" xmlns:a16="http://schemas.microsoft.com/office/drawing/2014/main" id="{B4EFB36A-E4FD-4966-A091-9BDAF2991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Дата 6">
            <a:extLst>
              <a:ext uri="{FF2B5EF4-FFF2-40B4-BE49-F238E27FC236}">
                <a16:creationId xmlns="" xmlns:a16="http://schemas.microsoft.com/office/drawing/2014/main" id="{9B52EA1F-D8D0-4F42-B00A-F0E943F82E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5" name="Номер слайда 8">
            <a:extLst>
              <a:ext uri="{FF2B5EF4-FFF2-40B4-BE49-F238E27FC236}">
                <a16:creationId xmlns="" xmlns:a16="http://schemas.microsoft.com/office/drawing/2014/main" id="{498A6230-35B8-4147-9494-90708BFC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E30AF5A0-43BB-4336-8627-9123B9144D80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0193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DCC332FB-CD3F-4398-958A-CBE45129A1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9">
            <a:extLst>
              <a:ext uri="{FF2B5EF4-FFF2-40B4-BE49-F238E27FC236}">
                <a16:creationId xmlns="" xmlns:a16="http://schemas.microsoft.com/office/drawing/2014/main" id="{E566CA14-5018-43EE-BB8F-E12209B2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4" name="Текст 2">
            <a:extLst>
              <a:ext uri="{FF2B5EF4-FFF2-40B4-BE49-F238E27FC236}">
                <a16:creationId xmlns="" xmlns:a16="http://schemas.microsoft.com/office/drawing/2014/main" id="{1A76201F-C7C2-400C-BE9B-F185A832CC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099" y="2002536"/>
            <a:ext cx="3390161" cy="52675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b="1">
                <a:solidFill>
                  <a:schemeClr val="accent4"/>
                </a:solidFill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Вставьте подзаголовок</a:t>
            </a:r>
          </a:p>
        </p:txBody>
      </p:sp>
      <p:sp>
        <p:nvSpPr>
          <p:cNvPr id="9" name="Объект 10">
            <a:extLst>
              <a:ext uri="{FF2B5EF4-FFF2-40B4-BE49-F238E27FC236}">
                <a16:creationId xmlns="" xmlns:a16="http://schemas.microsoft.com/office/drawing/2014/main" id="{A742F7E8-0787-4D2C-B53F-B62C309ED6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00099" y="2552345"/>
            <a:ext cx="3390161" cy="327281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текст здесь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="" xmlns:a16="http://schemas.microsoft.com/office/drawing/2014/main" id="{ED178B9A-B987-49A0-B73F-70B855C424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00919" y="2002536"/>
            <a:ext cx="3390161" cy="52675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b="1">
                <a:solidFill>
                  <a:schemeClr val="accent4"/>
                </a:solidFill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Вставьте подзаголовок</a:t>
            </a:r>
          </a:p>
        </p:txBody>
      </p:sp>
      <p:sp>
        <p:nvSpPr>
          <p:cNvPr id="15" name="Объект 10">
            <a:extLst>
              <a:ext uri="{FF2B5EF4-FFF2-40B4-BE49-F238E27FC236}">
                <a16:creationId xmlns="" xmlns:a16="http://schemas.microsoft.com/office/drawing/2014/main" id="{407D5990-6E05-4ECC-B930-EA5CF0774CF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400919" y="2552345"/>
            <a:ext cx="3390161" cy="327281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текст здесь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="" xmlns:a16="http://schemas.microsoft.com/office/drawing/2014/main" id="{C6A58550-98E5-4548-82F6-EE971733A79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1739" y="2002536"/>
            <a:ext cx="3390161" cy="52675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b="1">
                <a:solidFill>
                  <a:schemeClr val="accent4"/>
                </a:solidFill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Вставьте подзаголовок</a:t>
            </a:r>
          </a:p>
        </p:txBody>
      </p:sp>
      <p:sp>
        <p:nvSpPr>
          <p:cNvPr id="16" name="Объект 10">
            <a:extLst>
              <a:ext uri="{FF2B5EF4-FFF2-40B4-BE49-F238E27FC236}">
                <a16:creationId xmlns="" xmlns:a16="http://schemas.microsoft.com/office/drawing/2014/main" id="{6B90AFA0-EDA3-4F21-A480-F56AA1D0BEB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001739" y="2552345"/>
            <a:ext cx="3390161" cy="327281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текст здесь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9346E7C8-F905-4B13-8FD6-185A041840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ижний колонтитул 7">
            <a:extLst>
              <a:ext uri="{FF2B5EF4-FFF2-40B4-BE49-F238E27FC236}">
                <a16:creationId xmlns="" xmlns:a16="http://schemas.microsoft.com/office/drawing/2014/main" id="{A0E3EE3A-87F3-4F60-90D8-938E4BBC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2" name="Дата 6">
            <a:extLst>
              <a:ext uri="{FF2B5EF4-FFF2-40B4-BE49-F238E27FC236}">
                <a16:creationId xmlns="" xmlns:a16="http://schemas.microsoft.com/office/drawing/2014/main" id="{F1449B0C-8214-4186-9666-E63CCA0909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3" name="Номер слайда 8">
            <a:extLst>
              <a:ext uri="{FF2B5EF4-FFF2-40B4-BE49-F238E27FC236}">
                <a16:creationId xmlns="" xmlns:a16="http://schemas.microsoft.com/office/drawing/2014/main" id="{F5DDBFC0-CC80-4B03-B5F5-3C57166DC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E30AF5A0-43BB-4336-8627-9123B9144D80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98645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Прямая соединительная линия 27">
            <a:extLst>
              <a:ext uri="{FF2B5EF4-FFF2-40B4-BE49-F238E27FC236}">
                <a16:creationId xmlns="" xmlns:a16="http://schemas.microsoft.com/office/drawing/2014/main" id="{F01BF5DB-2BF3-4196-B1CF-82B7CDCC02D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87523" y="729692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Заголовок 12">
            <a:extLst>
              <a:ext uri="{FF2B5EF4-FFF2-40B4-BE49-F238E27FC236}">
                <a16:creationId xmlns="" xmlns:a16="http://schemas.microsoft.com/office/drawing/2014/main" id="{168DC13D-FFC6-4CC5-B9F8-B3B096109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7511" y="909639"/>
            <a:ext cx="3703856" cy="129063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rtl="0"/>
            <a:endParaRPr lang="ru-RU" noProof="0"/>
          </a:p>
        </p:txBody>
      </p:sp>
      <p:sp>
        <p:nvSpPr>
          <p:cNvPr id="51" name="Рисунок 37">
            <a:extLst>
              <a:ext uri="{FF2B5EF4-FFF2-40B4-BE49-F238E27FC236}">
                <a16:creationId xmlns="" xmlns:a16="http://schemas.microsoft.com/office/drawing/2014/main" id="{F1AD5C34-DDA9-421B-A3C2-4D014B3D3F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15383" y="723900"/>
            <a:ext cx="3179762" cy="2160588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53" name="Рисунок 43">
            <a:extLst>
              <a:ext uri="{FF2B5EF4-FFF2-40B4-BE49-F238E27FC236}">
                <a16:creationId xmlns="" xmlns:a16="http://schemas.microsoft.com/office/drawing/2014/main" id="{11508423-C6F4-4605-9E6D-1ED73334D0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15383" y="3048000"/>
            <a:ext cx="3178175" cy="30861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57" name="Рисунок 55">
            <a:extLst>
              <a:ext uri="{FF2B5EF4-FFF2-40B4-BE49-F238E27FC236}">
                <a16:creationId xmlns="" xmlns:a16="http://schemas.microsoft.com/office/drawing/2014/main" id="{1692DD91-8169-4A90-9D17-8A60286225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40188" y="723900"/>
            <a:ext cx="3371850" cy="3159125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54" name="Рисунок 45">
            <a:extLst>
              <a:ext uri="{FF2B5EF4-FFF2-40B4-BE49-F238E27FC236}">
                <a16:creationId xmlns="" xmlns:a16="http://schemas.microsoft.com/office/drawing/2014/main" id="{30A5BEAE-CA80-4FFD-8DD4-5B7413AF51D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39608" y="4038600"/>
            <a:ext cx="3371659" cy="20955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29" name="Объект 14">
            <a:extLst>
              <a:ext uri="{FF2B5EF4-FFF2-40B4-BE49-F238E27FC236}">
                <a16:creationId xmlns="" xmlns:a16="http://schemas.microsoft.com/office/drawing/2014/main" id="{4B2044C0-1C45-402D-BC20-0EB82BDB4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7510" y="2380221"/>
            <a:ext cx="3703856" cy="386640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4" name="Нижний колонтитул 7">
            <a:extLst>
              <a:ext uri="{FF2B5EF4-FFF2-40B4-BE49-F238E27FC236}">
                <a16:creationId xmlns="" xmlns:a16="http://schemas.microsoft.com/office/drawing/2014/main" id="{30EE29E3-4F8E-469E-9B99-E29176094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35" name="Дата 6">
            <a:extLst>
              <a:ext uri="{FF2B5EF4-FFF2-40B4-BE49-F238E27FC236}">
                <a16:creationId xmlns="" xmlns:a16="http://schemas.microsoft.com/office/drawing/2014/main" id="{58513823-D81E-4B8B-85E6-EB11EA54DF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36" name="Номер слайда 8">
            <a:extLst>
              <a:ext uri="{FF2B5EF4-FFF2-40B4-BE49-F238E27FC236}">
                <a16:creationId xmlns="" xmlns:a16="http://schemas.microsoft.com/office/drawing/2014/main" id="{9D43A613-4A7D-4C9F-B407-154A1FB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DE330D17-32E5-404A-9262-6A998ABC0878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522706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CA2404A1-BF4E-4858-BD1C-1BEFE71B63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4296094"/>
            <a:ext cx="10782299" cy="1100621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слайда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="" xmlns:a16="http://schemas.microsoft.com/office/drawing/2014/main" id="{B0053544-3012-4C81-98D6-E2665A3A3F5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4" y="5533242"/>
            <a:ext cx="9972675" cy="543505"/>
          </a:xfrm>
          <a:prstGeom prst="rect">
            <a:avLst/>
          </a:prstGeom>
        </p:spPr>
        <p:txBody>
          <a:bodyPr rtlCol="0" anchor="t"/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Подзаголовок слайда</a:t>
            </a:r>
          </a:p>
        </p:txBody>
      </p:sp>
      <p:sp>
        <p:nvSpPr>
          <p:cNvPr id="20" name="Рисунок 16">
            <a:extLst>
              <a:ext uri="{FF2B5EF4-FFF2-40B4-BE49-F238E27FC236}">
                <a16:creationId xmlns="" xmlns:a16="http://schemas.microsoft.com/office/drawing/2014/main" id="{C177CBDB-952D-484B-B43B-F988558931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0100" y="727075"/>
            <a:ext cx="5176838" cy="3071813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21" name="Рисунок 18">
            <a:extLst>
              <a:ext uri="{FF2B5EF4-FFF2-40B4-BE49-F238E27FC236}">
                <a16:creationId xmlns="" xmlns:a16="http://schemas.microsoft.com/office/drawing/2014/main" id="{D789E88D-76E7-4745-B062-102E233A672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46800" y="727075"/>
            <a:ext cx="5245100" cy="3070225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433A5CE3-0C01-4DBF-926A-2F9BFD0432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4144434"/>
            <a:ext cx="1062990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ижний колонтитул 11">
            <a:extLst>
              <a:ext uri="{FF2B5EF4-FFF2-40B4-BE49-F238E27FC236}">
                <a16:creationId xmlns="" xmlns:a16="http://schemas.microsoft.com/office/drawing/2014/main" id="{083D82F8-F43B-4D01-891B-F77BC6F6F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Дата 6">
            <a:extLst>
              <a:ext uri="{FF2B5EF4-FFF2-40B4-BE49-F238E27FC236}">
                <a16:creationId xmlns="" xmlns:a16="http://schemas.microsoft.com/office/drawing/2014/main" id="{B8CBC856-A31F-40C2-B7EA-91B860D30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5" name="Номер слайда 10">
            <a:extLst>
              <a:ext uri="{FF2B5EF4-FFF2-40B4-BE49-F238E27FC236}">
                <a16:creationId xmlns="" xmlns:a16="http://schemas.microsoft.com/office/drawing/2014/main" id="{966FFB51-C55B-469E-B3C6-1A636992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A53D7EE4-1EDB-42FD-B6B7-A82C9F31F0F4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37097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8695A76E-1EF3-4F47-9E87-6FCAB7D5D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rtl="0"/>
            <a:endParaRPr lang="ru-RU" sz="4000" noProof="0"/>
          </a:p>
        </p:txBody>
      </p:sp>
      <p:sp>
        <p:nvSpPr>
          <p:cNvPr id="18" name="Рисунок 16">
            <a:extLst>
              <a:ext uri="{FF2B5EF4-FFF2-40B4-BE49-F238E27FC236}">
                <a16:creationId xmlns="" xmlns:a16="http://schemas.microsoft.com/office/drawing/2014/main" id="{EAD023B5-9ABC-4D4A-A1AD-D4D83D66219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1"/>
            <a:ext cx="4876799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C0AFB647-646C-4130-9EF5-C19C686B18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>
            <a:extLst>
              <a:ext uri="{FF2B5EF4-FFF2-40B4-BE49-F238E27FC236}">
                <a16:creationId xmlns="" xmlns:a16="http://schemas.microsoft.com/office/drawing/2014/main" id="{A09D5546-AD01-4B29-B174-EDA710510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943" y="2133600"/>
            <a:ext cx="6005933" cy="377446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5C0A0972-FD9A-4E9D-A0A3-BD0AF8C7B7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ижний колонтитул 4">
            <a:extLst>
              <a:ext uri="{FF2B5EF4-FFF2-40B4-BE49-F238E27FC236}">
                <a16:creationId xmlns="" xmlns:a16="http://schemas.microsoft.com/office/drawing/2014/main" id="{F3B2F557-7BE5-4154-A82F-928EE54A5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Дата 3">
            <a:extLst>
              <a:ext uri="{FF2B5EF4-FFF2-40B4-BE49-F238E27FC236}">
                <a16:creationId xmlns="" xmlns:a16="http://schemas.microsoft.com/office/drawing/2014/main" id="{DE54A7E3-1026-464C-BB67-2D7F71406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5" name="Номер слайда 5">
            <a:extLst>
              <a:ext uri="{FF2B5EF4-FFF2-40B4-BE49-F238E27FC236}">
                <a16:creationId xmlns="" xmlns:a16="http://schemas.microsoft.com/office/drawing/2014/main" id="{F1723F54-B646-4D12-AEA1-08269C254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30AF5A0-43BB-4336-8627-9123B9144D80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13464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9">
            <a:extLst>
              <a:ext uri="{FF2B5EF4-FFF2-40B4-BE49-F238E27FC236}">
                <a16:creationId xmlns="" xmlns:a16="http://schemas.microsoft.com/office/drawing/2014/main" id="{C8837BA0-445B-4D04-ADA9-C65084B15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099" y="904730"/>
            <a:ext cx="4152900" cy="165259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rtl="0"/>
            <a:endParaRPr lang="ru-RU" noProof="0"/>
          </a:p>
        </p:txBody>
      </p:sp>
      <p:sp>
        <p:nvSpPr>
          <p:cNvPr id="10" name="Объект 10">
            <a:extLst>
              <a:ext uri="{FF2B5EF4-FFF2-40B4-BE49-F238E27FC236}">
                <a16:creationId xmlns="" xmlns:a16="http://schemas.microsoft.com/office/drawing/2014/main" id="{0CFA4CCF-323F-4998-B6BF-56207329C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3975" y="952368"/>
            <a:ext cx="6257926" cy="17738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DFFFF70A-3EED-4002-B2F8-FB8301C80C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исунок 17">
            <a:extLst>
              <a:ext uri="{FF2B5EF4-FFF2-40B4-BE49-F238E27FC236}">
                <a16:creationId xmlns="" xmlns:a16="http://schemas.microsoft.com/office/drawing/2014/main" id="{DD78C1EE-0224-4362-B796-4CC7B06992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0099" y="3048000"/>
            <a:ext cx="5133990" cy="2737531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21" name="Рисунок 17">
            <a:extLst>
              <a:ext uri="{FF2B5EF4-FFF2-40B4-BE49-F238E27FC236}">
                <a16:creationId xmlns="" xmlns:a16="http://schemas.microsoft.com/office/drawing/2014/main" id="{2C1748F4-2D05-4407-8CB0-D854F9602DA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9621" y="3048000"/>
            <a:ext cx="5182278" cy="2737531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14" name="Нижний колонтитул 7">
            <a:extLst>
              <a:ext uri="{FF2B5EF4-FFF2-40B4-BE49-F238E27FC236}">
                <a16:creationId xmlns="" xmlns:a16="http://schemas.microsoft.com/office/drawing/2014/main" id="{59837BA4-E3C3-4F0D-A113-75128BC03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5" name="Дата 1">
            <a:extLst>
              <a:ext uri="{FF2B5EF4-FFF2-40B4-BE49-F238E27FC236}">
                <a16:creationId xmlns="" xmlns:a16="http://schemas.microsoft.com/office/drawing/2014/main" id="{5DA65157-50C9-4A85-912D-6DC9A60619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6" name="Номер слайда 6">
            <a:extLst>
              <a:ext uri="{FF2B5EF4-FFF2-40B4-BE49-F238E27FC236}">
                <a16:creationId xmlns="" xmlns:a16="http://schemas.microsoft.com/office/drawing/2014/main" id="{9DE415B0-F0C3-4971-8C76-0D54D6407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A53D7EE4-1EDB-42FD-B6B7-A82C9F31F0F4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25120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0">
            <a:extLst>
              <a:ext uri="{FF2B5EF4-FFF2-40B4-BE49-F238E27FC236}">
                <a16:creationId xmlns="" xmlns:a16="http://schemas.microsoft.com/office/drawing/2014/main" id="{6DC3399C-8B0E-4D7D-A955-FB1F37CF3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643" y="871758"/>
            <a:ext cx="5227171" cy="3871143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1" name="Подзаголовок 11">
            <a:extLst>
              <a:ext uri="{FF2B5EF4-FFF2-40B4-BE49-F238E27FC236}">
                <a16:creationId xmlns="" xmlns:a16="http://schemas.microsoft.com/office/drawing/2014/main" id="{13C3C1EB-2C5B-4710-893A-9DD6284D5C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4785543"/>
            <a:ext cx="4857857" cy="1005657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0" name="Рисунок 28">
            <a:extLst>
              <a:ext uri="{FF2B5EF4-FFF2-40B4-BE49-F238E27FC236}">
                <a16:creationId xmlns="" xmlns:a16="http://schemas.microsoft.com/office/drawing/2014/main" id="{E335E712-C7FD-4BAC-B89C-58AF6594A4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15100" y="0"/>
            <a:ext cx="56769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51E8A8BA-B48F-4CEA-A820-8955D55D05D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="" xmlns:a16="http://schemas.microsoft.com/office/drawing/2014/main" id="{D894FBB1-EC2B-4CAB-AE4E-A7A156244F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6355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2">
            <a:extLst>
              <a:ext uri="{FF2B5EF4-FFF2-40B4-BE49-F238E27FC236}">
                <a16:creationId xmlns="" xmlns:a16="http://schemas.microsoft.com/office/drawing/2014/main" id="{9D49AB0A-D330-4415-9B9C-C769A852DF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5" y="888999"/>
            <a:ext cx="10798176" cy="1051914"/>
          </a:xfrm>
          <a:prstGeom prst="rect">
            <a:avLst/>
          </a:prstGeo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Заголовок слайда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="" xmlns:a16="http://schemas.microsoft.com/office/drawing/2014/main" id="{37EFB8CD-537B-4E5E-8F93-82EED2C8412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51536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20CA687-1C2C-48EE-99B9-EC8CF30289F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35088" y="1995488"/>
            <a:ext cx="9521825" cy="40513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</p:txBody>
      </p:sp>
      <p:sp>
        <p:nvSpPr>
          <p:cNvPr id="19" name="Нижний колонтитул 9">
            <a:extLst>
              <a:ext uri="{FF2B5EF4-FFF2-40B4-BE49-F238E27FC236}">
                <a16:creationId xmlns="" xmlns:a16="http://schemas.microsoft.com/office/drawing/2014/main" id="{8135C37F-29C2-41B0-B777-64FAC1F70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20" name="Дата 8">
            <a:extLst>
              <a:ext uri="{FF2B5EF4-FFF2-40B4-BE49-F238E27FC236}">
                <a16:creationId xmlns="" xmlns:a16="http://schemas.microsoft.com/office/drawing/2014/main" id="{FAC325DA-0D81-49D1-BDBC-680AF5D62C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21" name="Номер слайда 10">
            <a:extLst>
              <a:ext uri="{FF2B5EF4-FFF2-40B4-BE49-F238E27FC236}">
                <a16:creationId xmlns="" xmlns:a16="http://schemas.microsoft.com/office/drawing/2014/main" id="{13980C1F-6344-4AC2-8573-0D9F3531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67827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>
            <a:extLst>
              <a:ext uri="{FF2B5EF4-FFF2-40B4-BE49-F238E27FC236}">
                <a16:creationId xmlns="" xmlns:a16="http://schemas.microsoft.com/office/drawing/2014/main" id="{D5221BF9-9559-4D62-ADC6-2362970143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5" y="888999"/>
            <a:ext cx="10798176" cy="1051914"/>
          </a:xfrm>
          <a:prstGeom prst="rect">
            <a:avLst/>
          </a:prstGeo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Заголовок слайда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7FB4C3E1-495D-437D-A1DB-87F3028BBA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51536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>
            <a:extLst>
              <a:ext uri="{FF2B5EF4-FFF2-40B4-BE49-F238E27FC236}">
                <a16:creationId xmlns="" xmlns:a16="http://schemas.microsoft.com/office/drawing/2014/main" id="{6AAB131D-0F50-4923-96D1-8C59A3D8EEC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762875" y="2386654"/>
            <a:ext cx="8663075" cy="331089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</p:txBody>
      </p:sp>
      <p:sp>
        <p:nvSpPr>
          <p:cNvPr id="8" name="Нижний колонтитул 9">
            <a:extLst>
              <a:ext uri="{FF2B5EF4-FFF2-40B4-BE49-F238E27FC236}">
                <a16:creationId xmlns="" xmlns:a16="http://schemas.microsoft.com/office/drawing/2014/main" id="{F30DBE8A-9D17-4F79-86F8-9FEA11DF0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Дата 8">
            <a:extLst>
              <a:ext uri="{FF2B5EF4-FFF2-40B4-BE49-F238E27FC236}">
                <a16:creationId xmlns="" xmlns:a16="http://schemas.microsoft.com/office/drawing/2014/main" id="{FC9023F8-E1A8-4C1E-B745-6658DCD6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0" name="Номер слайда 10">
            <a:extLst>
              <a:ext uri="{FF2B5EF4-FFF2-40B4-BE49-F238E27FC236}">
                <a16:creationId xmlns="" xmlns:a16="http://schemas.microsoft.com/office/drawing/2014/main" id="{E51CCEBF-A77A-4DDA-94D4-73646D55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54409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="" xmlns:a16="http://schemas.microsoft.com/office/drawing/2014/main" id="{6371D84D-B708-4A20-8D50-CDA4E3EC6F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00476 w 12192000"/>
              <a:gd name="connsiteY0" fmla="*/ 6126480 h 6858000"/>
              <a:gd name="connsiteX1" fmla="*/ 800476 w 12192000"/>
              <a:gd name="connsiteY1" fmla="*/ 6144768 h 6858000"/>
              <a:gd name="connsiteX2" fmla="*/ 11407516 w 12192000"/>
              <a:gd name="connsiteY2" fmla="*/ 6144768 h 6858000"/>
              <a:gd name="connsiteX3" fmla="*/ 11407516 w 12192000"/>
              <a:gd name="connsiteY3" fmla="*/ 6126480 h 6858000"/>
              <a:gd name="connsiteX4" fmla="*/ 800476 w 12192000"/>
              <a:gd name="connsiteY4" fmla="*/ 701040 h 6858000"/>
              <a:gd name="connsiteX5" fmla="*/ 800476 w 12192000"/>
              <a:gd name="connsiteY5" fmla="*/ 746759 h 6858000"/>
              <a:gd name="connsiteX6" fmla="*/ 11407516 w 12192000"/>
              <a:gd name="connsiteY6" fmla="*/ 746759 h 6858000"/>
              <a:gd name="connsiteX7" fmla="*/ 11407516 w 12192000"/>
              <a:gd name="connsiteY7" fmla="*/ 701040 h 6858000"/>
              <a:gd name="connsiteX8" fmla="*/ 0 w 12192000"/>
              <a:gd name="connsiteY8" fmla="*/ 0 h 6858000"/>
              <a:gd name="connsiteX9" fmla="*/ 12192000 w 12192000"/>
              <a:gd name="connsiteY9" fmla="*/ 0 h 6858000"/>
              <a:gd name="connsiteX10" fmla="*/ 12192000 w 12192000"/>
              <a:gd name="connsiteY10" fmla="*/ 6858000 h 6858000"/>
              <a:gd name="connsiteX11" fmla="*/ 0 w 12192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800476" y="6126480"/>
                </a:moveTo>
                <a:lnTo>
                  <a:pt x="800476" y="6144768"/>
                </a:lnTo>
                <a:lnTo>
                  <a:pt x="11407516" y="6144768"/>
                </a:lnTo>
                <a:lnTo>
                  <a:pt x="11407516" y="6126480"/>
                </a:lnTo>
                <a:close/>
                <a:moveTo>
                  <a:pt x="800476" y="701040"/>
                </a:moveTo>
                <a:lnTo>
                  <a:pt x="800476" y="746759"/>
                </a:lnTo>
                <a:lnTo>
                  <a:pt x="11407516" y="746759"/>
                </a:lnTo>
                <a:lnTo>
                  <a:pt x="11407516" y="70104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lvl1pPr marL="0" indent="0" algn="ctr">
              <a:buNone/>
              <a:defRPr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здесь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A03AD3-C316-411C-9844-6C8D950DC4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1766" y="1837677"/>
            <a:ext cx="4930901" cy="2334828"/>
          </a:xfrm>
          <a:prstGeom prst="rect">
            <a:avLst/>
          </a:prstGeom>
        </p:spPr>
        <p:txBody>
          <a:bodyPr rtlCol="0"/>
          <a:lstStyle>
            <a:lvl1pPr algn="r">
              <a:defRPr cap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ru-RU" noProof="0"/>
              <a:t>Вставьте текст здесь</a:t>
            </a:r>
          </a:p>
        </p:txBody>
      </p:sp>
      <p:sp>
        <p:nvSpPr>
          <p:cNvPr id="25" name="Подзаголовок 2">
            <a:extLst>
              <a:ext uri="{FF2B5EF4-FFF2-40B4-BE49-F238E27FC236}">
                <a16:creationId xmlns="" xmlns:a16="http://schemas.microsoft.com/office/drawing/2014/main" id="{F00A8C60-C81E-4C2C-AB11-00AE1AC04E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47532" y="4408305"/>
            <a:ext cx="5175797" cy="909420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pPr rtl="0"/>
            <a:r>
              <a:rPr lang="ru-RU" sz="1800" noProof="0" dirty="0">
                <a:solidFill>
                  <a:schemeClr val="bg1"/>
                </a:solidFill>
              </a:rPr>
              <a:t>Вставьте подзаголовок</a:t>
            </a:r>
          </a:p>
        </p:txBody>
      </p:sp>
      <p:sp>
        <p:nvSpPr>
          <p:cNvPr id="14" name="Нижний колонтитул 4">
            <a:extLst>
              <a:ext uri="{FF2B5EF4-FFF2-40B4-BE49-F238E27FC236}">
                <a16:creationId xmlns="" xmlns:a16="http://schemas.microsoft.com/office/drawing/2014/main" id="{9F7D24C8-FDC6-4FCE-85C6-520D64693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5" name="Дата 3">
            <a:extLst>
              <a:ext uri="{FF2B5EF4-FFF2-40B4-BE49-F238E27FC236}">
                <a16:creationId xmlns="" xmlns:a16="http://schemas.microsoft.com/office/drawing/2014/main" id="{450E2155-DD21-4098-82EF-B19C466B2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130CB194-35B9-4229-9CFE-5C3B911E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A2AE2B76-F97F-4BE2-8670-72276A5F21A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EBDF219B-DD0E-4D26-8B59-3FE43A2525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476" y="723900"/>
            <a:ext cx="10610474" cy="0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25400" dir="2700000" sx="99000" sy="99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7318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4AF5EEA-9558-4337-9ACE-82229DCBB0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416" y="2344738"/>
            <a:ext cx="2282825" cy="22828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18" name="Рисунок 2">
            <a:extLst>
              <a:ext uri="{FF2B5EF4-FFF2-40B4-BE49-F238E27FC236}">
                <a16:creationId xmlns="" xmlns:a16="http://schemas.microsoft.com/office/drawing/2014/main" id="{DAE68569-200F-4496-8516-177EB8F81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49248" y="2344738"/>
            <a:ext cx="2282825" cy="22828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19" name="Рисунок 2">
            <a:extLst>
              <a:ext uri="{FF2B5EF4-FFF2-40B4-BE49-F238E27FC236}">
                <a16:creationId xmlns="" xmlns:a16="http://schemas.microsoft.com/office/drawing/2014/main" id="{6CE6DA7D-66DF-44A0-9B20-F191788770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56280" y="2344738"/>
            <a:ext cx="2282825" cy="22828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21" name="Рисунок 2">
            <a:extLst>
              <a:ext uri="{FF2B5EF4-FFF2-40B4-BE49-F238E27FC236}">
                <a16:creationId xmlns="" xmlns:a16="http://schemas.microsoft.com/office/drawing/2014/main" id="{F9B03A63-B294-4424-AB84-E53F617D244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2844" y="2344738"/>
            <a:ext cx="2282825" cy="22828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9" name="Заголовок 2">
            <a:extLst>
              <a:ext uri="{FF2B5EF4-FFF2-40B4-BE49-F238E27FC236}">
                <a16:creationId xmlns="" xmlns:a16="http://schemas.microsoft.com/office/drawing/2014/main" id="{1DFFB204-6AE4-4FC9-9B60-312D7206B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88999"/>
            <a:ext cx="10798176" cy="1051914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E7B3A45C-71C1-4ADC-89E0-AF6924CA17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ижний колонтитул 9">
            <a:extLst>
              <a:ext uri="{FF2B5EF4-FFF2-40B4-BE49-F238E27FC236}">
                <a16:creationId xmlns="" xmlns:a16="http://schemas.microsoft.com/office/drawing/2014/main" id="{B9239148-0308-46C3-9FF0-4027CC8E8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3" name="Дата 8">
            <a:extLst>
              <a:ext uri="{FF2B5EF4-FFF2-40B4-BE49-F238E27FC236}">
                <a16:creationId xmlns="" xmlns:a16="http://schemas.microsoft.com/office/drawing/2014/main" id="{774C5953-38DD-4451-A5AA-9A578D5936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4" name="Номер слайда 10">
            <a:extLst>
              <a:ext uri="{FF2B5EF4-FFF2-40B4-BE49-F238E27FC236}">
                <a16:creationId xmlns="" xmlns:a16="http://schemas.microsoft.com/office/drawing/2014/main" id="{39D06D66-ACB3-4B9C-B4EB-FC3EC5BD7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3968F17-3D00-4A59-95C4-695DAA366DC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241" y="4754639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8B666FBB-EC09-4613-BF04-1F95A1E9FFF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2241" y="5019383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26" name="Текст 4">
            <a:extLst>
              <a:ext uri="{FF2B5EF4-FFF2-40B4-BE49-F238E27FC236}">
                <a16:creationId xmlns="" xmlns:a16="http://schemas.microsoft.com/office/drawing/2014/main" id="{FA367274-8BFD-4628-AACC-D5FCC88950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46073" y="4754639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27" name="Текст 6">
            <a:extLst>
              <a:ext uri="{FF2B5EF4-FFF2-40B4-BE49-F238E27FC236}">
                <a16:creationId xmlns="" xmlns:a16="http://schemas.microsoft.com/office/drawing/2014/main" id="{0F53FD74-D51F-4D15-97FE-05D5849AD3F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546073" y="5019383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28" name="Текст 4">
            <a:extLst>
              <a:ext uri="{FF2B5EF4-FFF2-40B4-BE49-F238E27FC236}">
                <a16:creationId xmlns="" xmlns:a16="http://schemas.microsoft.com/office/drawing/2014/main" id="{2C996FF5-8A4C-47AF-9B6E-D9A2D19DD7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56280" y="4754639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29" name="Текст 6">
            <a:extLst>
              <a:ext uri="{FF2B5EF4-FFF2-40B4-BE49-F238E27FC236}">
                <a16:creationId xmlns="" xmlns:a16="http://schemas.microsoft.com/office/drawing/2014/main" id="{B16CF8D2-C0B4-4B68-BEB6-7230A80EC55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56280" y="5019383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30" name="Текст 4">
            <a:extLst>
              <a:ext uri="{FF2B5EF4-FFF2-40B4-BE49-F238E27FC236}">
                <a16:creationId xmlns="" xmlns:a16="http://schemas.microsoft.com/office/drawing/2014/main" id="{B1B2FC69-D08F-4E9E-AFEA-4E3B5DB6E98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62844" y="4754639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31" name="Текст 6">
            <a:extLst>
              <a:ext uri="{FF2B5EF4-FFF2-40B4-BE49-F238E27FC236}">
                <a16:creationId xmlns="" xmlns:a16="http://schemas.microsoft.com/office/drawing/2014/main" id="{890B62CE-EE02-4DC8-BCE6-C3A43801CAA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62844" y="5019383"/>
            <a:ext cx="2286000" cy="274320"/>
          </a:xfrm>
          <a:prstGeom prst="rect">
            <a:avLst/>
          </a:prstGeom>
        </p:spPr>
        <p:txBody>
          <a:bodyPr t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70113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>
            <a:extLst>
              <a:ext uri="{FF2B5EF4-FFF2-40B4-BE49-F238E27FC236}">
                <a16:creationId xmlns="" xmlns:a16="http://schemas.microsoft.com/office/drawing/2014/main" id="{BCC9BE23-A0EC-4866-A7A4-FD7255EF8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88999"/>
            <a:ext cx="10798176" cy="1051914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203BC10E-3DDD-4EC5-BD6D-D8D180BF39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ъект 2">
            <a:extLst>
              <a:ext uri="{FF2B5EF4-FFF2-40B4-BE49-F238E27FC236}">
                <a16:creationId xmlns="" xmlns:a16="http://schemas.microsoft.com/office/drawing/2014/main" id="{1FD4AD3C-6727-49EE-9625-F87A6B8AE0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95326" y="1940913"/>
            <a:ext cx="10798176" cy="402158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="" xmlns:a16="http://schemas.microsoft.com/office/drawing/2014/main" id="{4489FA96-DDCF-4A83-91EB-4F5F6179F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1" name="Дата 8">
            <a:extLst>
              <a:ext uri="{FF2B5EF4-FFF2-40B4-BE49-F238E27FC236}">
                <a16:creationId xmlns="" xmlns:a16="http://schemas.microsoft.com/office/drawing/2014/main" id="{F7CC7848-0B2C-4FBE-96B0-0717CC5A9F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rtlCol="0"/>
          <a:lstStyle/>
          <a:p>
            <a:pPr rtl="0"/>
            <a:r>
              <a:rPr lang="ru-RU" noProof="0"/>
              <a:t>11 февраля 20XX</a:t>
            </a:r>
          </a:p>
        </p:txBody>
      </p:sp>
      <p:sp>
        <p:nvSpPr>
          <p:cNvPr id="12" name="Номер слайда 10">
            <a:extLst>
              <a:ext uri="{FF2B5EF4-FFF2-40B4-BE49-F238E27FC236}">
                <a16:creationId xmlns="" xmlns:a16="http://schemas.microsoft.com/office/drawing/2014/main" id="{4CD16377-DD1B-4262-BDAE-760577F5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69706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11 февраля 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C3DB2ADC-AF19-4574-8C10-79B5B04FCA2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647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pos="7176">
          <p15:clr>
            <a:srgbClr val="F26B43"/>
          </p15:clr>
        </p15:guide>
        <p15:guide id="6" pos="504">
          <p15:clr>
            <a:srgbClr val="F26B43"/>
          </p15:clr>
        </p15:guide>
        <p15:guide id="7" orient="horz" pos="3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53AE5B2F-2CD3-4E51-91D5-FEF8CE8FE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168014"/>
            <a:ext cx="4852219" cy="1651819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Антон Семенович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макаренко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одзаголовок 7">
            <a:extLst>
              <a:ext uri="{FF2B5EF4-FFF2-40B4-BE49-F238E27FC236}">
                <a16:creationId xmlns="" xmlns:a16="http://schemas.microsoft.com/office/drawing/2014/main" id="{952DE27F-5BED-4BCC-887D-5872F796F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970207"/>
            <a:ext cx="4822723" cy="1651819"/>
          </a:xfrm>
        </p:spPr>
        <p:txBody>
          <a:bodyPr rtlCol="0">
            <a:normAutofit/>
          </a:bodyPr>
          <a:lstStyle/>
          <a:p>
            <a:pPr rtl="0">
              <a:lnSpc>
                <a:spcPct val="10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Выполнили студентки группы ПНК-2.2</a:t>
            </a:r>
          </a:p>
          <a:p>
            <a:pPr rtl="0">
              <a:lnSpc>
                <a:spcPct val="10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Герман Э.А., </a:t>
            </a:r>
            <a:r>
              <a:rPr lang="ru-RU" sz="2000" b="1" dirty="0" err="1" smtClean="0">
                <a:solidFill>
                  <a:schemeClr val="tx1"/>
                </a:solidFill>
              </a:rPr>
              <a:t>Горбикова</a:t>
            </a:r>
            <a:r>
              <a:rPr lang="ru-RU" sz="2000" b="1" dirty="0" smtClean="0">
                <a:solidFill>
                  <a:schemeClr val="tx1"/>
                </a:solidFill>
              </a:rPr>
              <a:t> Т.А.</a:t>
            </a:r>
          </a:p>
          <a:p>
            <a:pPr rtl="0">
              <a:lnSpc>
                <a:spcPct val="10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Преподаватель: Чайкина С.Н.</a:t>
            </a:r>
          </a:p>
          <a:p>
            <a:pPr rtl="0"/>
            <a:endParaRPr lang="ru-RU" dirty="0"/>
          </a:p>
        </p:txBody>
      </p:sp>
      <p:pic>
        <p:nvPicPr>
          <p:cNvPr id="21506" name="Picture 2" descr="https://avatars.mds.yandex.net/i?id=9809bc426cbdf6ae1f418dc70c8085f66cd437e1-5244772-images-thumbs&amp;n=13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/>
          <a:srcRect t="13232" b="1323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34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4A6A2756-6ED6-43F6-B815-E072B153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</p:spPr>
        <p:txBody>
          <a:bodyPr rtlCol="0"/>
          <a:lstStyle/>
          <a:p>
            <a:pPr rtl="0"/>
            <a:r>
              <a:rPr lang="ru-RU" dirty="0" smtClean="0"/>
              <a:t>ВСЕМИРНОЕ ПРИЗВАНИЕ </a:t>
            </a:r>
            <a:endParaRPr lang="ru-RU" dirty="0"/>
          </a:p>
        </p:txBody>
      </p:sp>
      <p:sp>
        <p:nvSpPr>
          <p:cNvPr id="48" name="Текст 47">
            <a:extLst>
              <a:ext uri="{FF2B5EF4-FFF2-40B4-BE49-F238E27FC236}">
                <a16:creationId xmlns="" xmlns:a16="http://schemas.microsoft.com/office/drawing/2014/main" id="{3FAD267D-48CA-4B52-A614-859C9E67EF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2615" y="5955105"/>
            <a:ext cx="3390161" cy="526756"/>
          </a:xfrm>
        </p:spPr>
        <p:txBody>
          <a:bodyPr rtlCol="0"/>
          <a:lstStyle/>
          <a:p>
            <a:pPr algn="ctr" rtl="0"/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="" xmlns:a16="http://schemas.microsoft.com/office/drawing/2014/main" id="{6AFCC9BD-B6E6-44EF-893D-F3E542646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099" y="2552345"/>
            <a:ext cx="3390161" cy="3272810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49" name="Текст 48">
            <a:extLst>
              <a:ext uri="{FF2B5EF4-FFF2-40B4-BE49-F238E27FC236}">
                <a16:creationId xmlns="" xmlns:a16="http://schemas.microsoft.com/office/drawing/2014/main" id="{3F043492-EBAC-4EA3-8558-3DCB1AA313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10288" y="5601143"/>
            <a:ext cx="3390161" cy="526756"/>
          </a:xfrm>
        </p:spPr>
        <p:txBody>
          <a:bodyPr rtlCol="0"/>
          <a:lstStyle/>
          <a:p>
            <a:pPr algn="ctr" rtl="0"/>
            <a:endParaRPr lang="ru-RU" dirty="0"/>
          </a:p>
        </p:txBody>
      </p:sp>
      <p:sp>
        <p:nvSpPr>
          <p:cNvPr id="10" name="Объект 9">
            <a:extLst>
              <a:ext uri="{FF2B5EF4-FFF2-40B4-BE49-F238E27FC236}">
                <a16:creationId xmlns="" xmlns:a16="http://schemas.microsoft.com/office/drawing/2014/main" id="{C0DCC115-5B9A-45BB-8842-B7363173581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00919" y="2552345"/>
            <a:ext cx="3390161" cy="3272810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50" name="Текст 49">
            <a:extLst>
              <a:ext uri="{FF2B5EF4-FFF2-40B4-BE49-F238E27FC236}">
                <a16:creationId xmlns="" xmlns:a16="http://schemas.microsoft.com/office/drawing/2014/main" id="{375241F6-59C5-4A0F-AEF5-2BF080FE854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ru-RU"/>
              <a:t>Подзаголовок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="" xmlns:a16="http://schemas.microsoft.com/office/drawing/2014/main" id="{89214E62-345B-4DE3-BBA0-C43EF4CCFC6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739" y="2552345"/>
            <a:ext cx="3390161" cy="3272810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CB9876A-BC55-4DB7-BA35-73529A68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75B920D-84E7-484C-AD47-6294D4E4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E30AF5A0-43BB-4336-8627-9123B9144D80}" type="slidenum">
              <a:rPr lang="ru-RU" smtClean="0"/>
              <a:pPr rtl="0"/>
              <a:t>10</a:t>
            </a:fld>
            <a:endParaRPr lang="ru-RU"/>
          </a:p>
        </p:txBody>
      </p:sp>
      <p:pic>
        <p:nvPicPr>
          <p:cNvPr id="3074" name="Picture 2" descr="https://avatars.mds.yandex.net/i?id=eaf97708ea0505604873bcb9d387df429a86da9f-973399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1199" y="1637072"/>
            <a:ext cx="8133020" cy="446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35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>
            <a:extLst>
              <a:ext uri="{FF2B5EF4-FFF2-40B4-BE49-F238E27FC236}">
                <a16:creationId xmlns="" xmlns:a16="http://schemas.microsoft.com/office/drawing/2014/main" id="{B23FC7E0-8B1E-46C1-B5D2-6A4336A2C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 rtlCol="0"/>
          <a:lstStyle/>
          <a:p>
            <a:pPr rtl="0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12" name="Нижний колонтитул 11">
            <a:extLst>
              <a:ext uri="{FF2B5EF4-FFF2-40B4-BE49-F238E27FC236}">
                <a16:creationId xmlns="" xmlns:a16="http://schemas.microsoft.com/office/drawing/2014/main" id="{2A9A318B-C356-4589-A8F8-8553636F6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3" name="Номер слайда 12">
            <a:extLst>
              <a:ext uri="{FF2B5EF4-FFF2-40B4-BE49-F238E27FC236}">
                <a16:creationId xmlns="" xmlns:a16="http://schemas.microsoft.com/office/drawing/2014/main" id="{76654C7F-5F04-43D8-88C7-13355302C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E30AF5A0-43BB-4336-8627-9123B9144D80}" type="slidenum">
              <a:rPr lang="ru-RU" smtClean="0"/>
              <a:pPr rtl="0"/>
              <a:t>2</a:t>
            </a:fld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9464" name="Picture 8" descr="https://avatars.mds.yandex.net/i?id=e2f548ca32198dc312ea32f4e1331119e50a5e6e-986837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568" y="1784555"/>
            <a:ext cx="5288757" cy="370184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943600" y="2020529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4" action="ppaction://hlinksldjump"/>
              </a:rPr>
              <a:t>Биография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943599" y="2507225"/>
            <a:ext cx="2609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Семейный архив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958347" y="2979173"/>
            <a:ext cx="5540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6" action="ppaction://hlinksldjump"/>
              </a:rPr>
              <a:t>Полтавский учительский университет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958348" y="3524865"/>
            <a:ext cx="329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" action="ppaction://noaction"/>
              </a:rPr>
              <a:t>Методики воспитания</a:t>
            </a:r>
            <a:endParaRPr lang="ru-RU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973097" y="3996813"/>
            <a:ext cx="1011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hlinkClick r:id="rId7" action="ppaction://hlinksldjump"/>
              </a:rPr>
              <a:t>Фото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5973097" y="4483509"/>
            <a:ext cx="336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8" action="ppaction://hlinksldjump"/>
              </a:rPr>
              <a:t>Всемирное призвание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820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22C7F04A-6CF6-4CF1-BAEE-2B210EFC6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111" y="462277"/>
            <a:ext cx="7252522" cy="1652590"/>
          </a:xfrm>
        </p:spPr>
        <p:txBody>
          <a:bodyPr rtlCol="0">
            <a:normAutofit/>
          </a:bodyPr>
          <a:lstStyle/>
          <a:p>
            <a:pPr rtl="0"/>
            <a:r>
              <a:rPr lang="ru-RU" sz="3200" dirty="0" smtClean="0"/>
              <a:t>Антон </a:t>
            </a:r>
            <a:r>
              <a:rPr lang="ru-RU" sz="3200" dirty="0" err="1" smtClean="0"/>
              <a:t>семенович</a:t>
            </a:r>
            <a:r>
              <a:rPr lang="ru-RU" sz="3200" dirty="0" smtClean="0"/>
              <a:t> </a:t>
            </a:r>
            <a:r>
              <a:rPr lang="ru-RU" sz="3200" dirty="0" err="1" smtClean="0"/>
              <a:t>макаренко</a:t>
            </a:r>
            <a:endParaRPr lang="ru-RU" sz="320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B2D8EB9-86D8-46F2-805C-7BA07DB9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144" y="6312105"/>
            <a:ext cx="4539727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5BB3454-C461-4318-8C59-919AC8FD3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A53D7EE4-1EDB-42FD-B6B7-A82C9F31F0F4}" type="slidenum">
              <a:rPr lang="ru-RU" smtClean="0"/>
              <a:pPr rtl="0"/>
              <a:t>3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76451" y="1311781"/>
            <a:ext cx="59485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+mj-lt"/>
                <a:cs typeface="Times New Roman" pitchFamily="18" charset="0"/>
              </a:rPr>
              <a:t>Родился </a:t>
            </a:r>
            <a:r>
              <a:rPr lang="ru-RU" sz="2400" dirty="0" smtClean="0"/>
              <a:t>1 марта 1888 года. Его родители – Семен Макаренко и Татьяна Макаренко (до замужества </a:t>
            </a:r>
            <a:r>
              <a:rPr lang="ru-RU" sz="2400" dirty="0" err="1" smtClean="0"/>
              <a:t>Дергачёва</a:t>
            </a:r>
            <a:r>
              <a:rPr lang="ru-RU" sz="2400" dirty="0" smtClean="0"/>
              <a:t>) тогда снимали квартиру на железнодорожной станции недалеко от деревни Белополье Сумского уезда Харьковской области. Отец работал рабочим-маляром в железнодорожных мастерских, мама – дочь мелкого чиновника Крюковского интендантства, была домохозяйкой.</a:t>
            </a:r>
            <a:r>
              <a:rPr lang="ru-RU" sz="2400" dirty="0" smtClean="0">
                <a:latin typeface="+mj-lt"/>
                <a:cs typeface="Times New Roman" pitchFamily="18" charset="0"/>
              </a:rPr>
              <a:t>    </a:t>
            </a:r>
          </a:p>
          <a:p>
            <a:pPr algn="just"/>
            <a:endParaRPr lang="ru-RU" sz="2400" dirty="0">
              <a:latin typeface="+mj-lt"/>
            </a:endParaRPr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extBox 11"/>
          <p:cNvSpPr txBox="1"/>
          <p:nvPr/>
        </p:nvSpPr>
        <p:spPr>
          <a:xfrm>
            <a:off x="1297857" y="427703"/>
            <a:ext cx="3440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БИОГРАФИЯ</a:t>
            </a:r>
            <a:endParaRPr lang="ru-RU" sz="4000" dirty="0"/>
          </a:p>
        </p:txBody>
      </p:sp>
      <p:pic>
        <p:nvPicPr>
          <p:cNvPr id="17410" name="Picture 2" descr="Библиотека Целинского района - &quot;Великие люди России - Антон Семенович Макаренко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761" y="1310609"/>
            <a:ext cx="4367519" cy="436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8372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DF436F-4535-4BBF-B451-F7AC9E8A5F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643" y="871758"/>
            <a:ext cx="9801460" cy="3871143"/>
          </a:xfrm>
        </p:spPr>
        <p:txBody>
          <a:bodyPr rtlCol="0"/>
          <a:lstStyle/>
          <a:p>
            <a:pPr algn="ctr"/>
            <a:r>
              <a:rPr lang="ru-RU" dirty="0" smtClean="0">
                <a:cs typeface="Times New Roman" pitchFamily="18" charset="0"/>
              </a:rPr>
              <a:t>Семейный архив</a:t>
            </a:r>
            <a:r>
              <a:rPr lang="ru-RU" b="1" dirty="0" smtClean="0">
                <a:cs typeface="Times New Roman" pitchFamily="18" charset="0"/>
              </a:rPr>
              <a:t/>
            </a:r>
            <a:br>
              <a:rPr lang="ru-RU" b="1" dirty="0" smtClean="0"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B3B98E-7C7D-4502-828B-DCB91E084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4785543"/>
            <a:ext cx="4857857" cy="1005657"/>
          </a:xfrm>
        </p:spPr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15362" name="Picture 2" descr="https://avatars.mds.yandex.net/i?id=e2ef98cd95fbbf9e8f3376f639c9fc756261271e-1257107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548" y="1458093"/>
            <a:ext cx="3074323" cy="4391891"/>
          </a:xfrm>
          <a:prstGeom prst="rect">
            <a:avLst/>
          </a:prstGeom>
          <a:noFill/>
        </p:spPr>
      </p:pic>
      <p:pic>
        <p:nvPicPr>
          <p:cNvPr id="15364" name="Picture 4" descr="https://avatars.mds.yandex.net/i?id=75c7ad78573d7cc7b97f36fe58d09376dc304b16-10638002-images-thumbs&amp;n=13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4"/>
          <a:srcRect l="19899" r="19899"/>
          <a:stretch>
            <a:fillRect/>
          </a:stretch>
        </p:blipFill>
        <p:spPr bwMode="auto">
          <a:xfrm>
            <a:off x="3746089" y="1563330"/>
            <a:ext cx="3494753" cy="4277031"/>
          </a:xfrm>
          <a:prstGeom prst="rect">
            <a:avLst/>
          </a:prstGeom>
          <a:noFill/>
        </p:spPr>
      </p:pic>
      <p:pic>
        <p:nvPicPr>
          <p:cNvPr id="15366" name="Picture 6" descr="https://avatars.mds.yandex.net/i?id=e03331d559661f05650bb83c3f432877eb007d59-10629685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16494">
            <a:off x="7495065" y="2300747"/>
            <a:ext cx="4391272" cy="32082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432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057018DC-5BFA-42F7-884E-E07F6383A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15257"/>
            <a:ext cx="10798176" cy="1051914"/>
          </a:xfrm>
        </p:spPr>
        <p:txBody>
          <a:bodyPr rtlCol="0"/>
          <a:lstStyle/>
          <a:p>
            <a:pPr algn="ctr"/>
            <a:r>
              <a:rPr lang="ru-RU" dirty="0" smtClean="0"/>
              <a:t>Полтавский учительский университет</a:t>
            </a:r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2F5BF4A0-99A8-4CC6-A7EA-4D267598A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6465E707-883C-4773-BB50-7A780F2A9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smtClean="0"/>
              <a:pPr rtl="0"/>
              <a:t>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avatars.mds.yandex.net/i?id=a080e87b249cd056263f505f88a27fc8918bb9b3-9678040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066" y="1959539"/>
            <a:ext cx="6005006" cy="4308526"/>
          </a:xfrm>
          <a:prstGeom prst="rect">
            <a:avLst/>
          </a:prstGeom>
          <a:noFill/>
        </p:spPr>
      </p:pic>
      <p:pic>
        <p:nvPicPr>
          <p:cNvPr id="13316" name="Picture 4" descr="https://avatars.mds.yandex.net/i?id=e6b56241b578998dffddbf6184ba06f6d667792a-5251929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8613" y="2136518"/>
            <a:ext cx="5473671" cy="4102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07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Заголовок 69">
            <a:extLst>
              <a:ext uri="{FF2B5EF4-FFF2-40B4-BE49-F238E27FC236}">
                <a16:creationId xmlns="" xmlns:a16="http://schemas.microsoft.com/office/drawing/2014/main" id="{1272E09B-CE1D-409C-82FE-09F0399EB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0142" y="1837677"/>
            <a:ext cx="6371303" cy="2911304"/>
          </a:xfrm>
        </p:spPr>
        <p:txBody>
          <a:bodyPr rtlCol="0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Педагог придумал методику, суть которой состояла в том, что из трудных подростков формировались группы, занимавшиеся самостоятельным обустройством собственного быта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Подзаголовок 19">
            <a:extLst>
              <a:ext uri="{FF2B5EF4-FFF2-40B4-BE49-F238E27FC236}">
                <a16:creationId xmlns="" xmlns:a16="http://schemas.microsoft.com/office/drawing/2014/main" id="{62585D30-EF48-420E-A2D2-902C30D25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7532" y="4692073"/>
            <a:ext cx="5175797" cy="625652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13" name="Нижний колонтитул 12">
            <a:extLst>
              <a:ext uri="{FF2B5EF4-FFF2-40B4-BE49-F238E27FC236}">
                <a16:creationId xmlns="" xmlns:a16="http://schemas.microsoft.com/office/drawing/2014/main" id="{0582B53E-E7E3-488F-97E4-937DDD30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4" name="Номер слайда 13">
            <a:extLst>
              <a:ext uri="{FF2B5EF4-FFF2-40B4-BE49-F238E27FC236}">
                <a16:creationId xmlns="" xmlns:a16="http://schemas.microsoft.com/office/drawing/2014/main" id="{1E895843-157C-4992-8BC1-1CB6E4439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A2AE2B76-F97F-4BE2-8670-72276A5F21A5}" type="slidenum">
              <a:rPr lang="ru-RU" smtClean="0"/>
              <a:pPr rtl="0"/>
              <a:t>6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98710" y="811162"/>
            <a:ext cx="10129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Методика перевоспитания трудных детей</a:t>
            </a:r>
            <a:endParaRPr lang="ru-RU" sz="4000" dirty="0"/>
          </a:p>
        </p:txBody>
      </p:sp>
      <p:pic>
        <p:nvPicPr>
          <p:cNvPr id="11266" name="Picture 2" descr="https://avatars.mds.yandex.net/i?id=169a23a5dcc8305183d775af0d341e76ea43a254-9096591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788" y="1797305"/>
            <a:ext cx="4892271" cy="37185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55110" y="4011561"/>
            <a:ext cx="28307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Коллектив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Трудовое воспитание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Самоуправление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Перспективы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Традиции</a:t>
            </a:r>
          </a:p>
          <a:p>
            <a:pPr marL="342900" indent="-342900">
              <a:buAutoNum type="arabicPeriod"/>
            </a:pPr>
            <a:r>
              <a:rPr lang="ru-RU" dirty="0" smtClean="0"/>
              <a:t>Эстетика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33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FCEC8367-C082-453B-9003-1A265264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>
            <a:extLst>
              <a:ext uri="{FF2B5EF4-FFF2-40B4-BE49-F238E27FC236}">
                <a16:creationId xmlns="" xmlns:a16="http://schemas.microsoft.com/office/drawing/2014/main" id="{229489D2-AE70-41DE-BEDD-E51A265079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5" name="Текст 24">
            <a:extLst>
              <a:ext uri="{FF2B5EF4-FFF2-40B4-BE49-F238E27FC236}">
                <a16:creationId xmlns="" xmlns:a16="http://schemas.microsoft.com/office/drawing/2014/main" id="{069E85FA-0D50-4000-BDD4-9E2863626B1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6" name="Текст 25">
            <a:extLst>
              <a:ext uri="{FF2B5EF4-FFF2-40B4-BE49-F238E27FC236}">
                <a16:creationId xmlns="" xmlns:a16="http://schemas.microsoft.com/office/drawing/2014/main" id="{59741008-FCEB-4035-9890-021BEED15FA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7" name="Текст 26">
            <a:extLst>
              <a:ext uri="{FF2B5EF4-FFF2-40B4-BE49-F238E27FC236}">
                <a16:creationId xmlns="" xmlns:a16="http://schemas.microsoft.com/office/drawing/2014/main" id="{952C9313-A820-41F6-938B-1FA796A7DA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8" name="Текст 27">
            <a:extLst>
              <a:ext uri="{FF2B5EF4-FFF2-40B4-BE49-F238E27FC236}">
                <a16:creationId xmlns="" xmlns:a16="http://schemas.microsoft.com/office/drawing/2014/main" id="{A1E1CF54-8512-4A10-92B3-DE320398069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9" name="Текст 28">
            <a:extLst>
              <a:ext uri="{FF2B5EF4-FFF2-40B4-BE49-F238E27FC236}">
                <a16:creationId xmlns="" xmlns:a16="http://schemas.microsoft.com/office/drawing/2014/main" id="{55F668C6-F408-4270-B39A-E56A707F9B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0" name="Текст 29">
            <a:extLst>
              <a:ext uri="{FF2B5EF4-FFF2-40B4-BE49-F238E27FC236}">
                <a16:creationId xmlns="" xmlns:a16="http://schemas.microsoft.com/office/drawing/2014/main" id="{A1B64A52-FCB9-4031-A6A9-1F845C66160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1" name="Текст 30">
            <a:extLst>
              <a:ext uri="{FF2B5EF4-FFF2-40B4-BE49-F238E27FC236}">
                <a16:creationId xmlns="" xmlns:a16="http://schemas.microsoft.com/office/drawing/2014/main" id="{3C00395F-CC34-4A99-99C4-8BF7149A74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2" name="Нижний колонтитул 11">
            <a:extLst>
              <a:ext uri="{FF2B5EF4-FFF2-40B4-BE49-F238E27FC236}">
                <a16:creationId xmlns="" xmlns:a16="http://schemas.microsoft.com/office/drawing/2014/main" id="{D4BD2BD9-856B-43C5-BF78-C7D64416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3" name="Номер слайда 12">
            <a:extLst>
              <a:ext uri="{FF2B5EF4-FFF2-40B4-BE49-F238E27FC236}">
                <a16:creationId xmlns="" xmlns:a16="http://schemas.microsoft.com/office/drawing/2014/main" id="{593B878A-596D-41EE-B917-67BA1265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03F77D-1BEF-481A-B8C1-15974ED46EB7}" type="slidenum">
              <a:rPr lang="ru-RU" smtClean="0"/>
              <a:pPr rtl="0"/>
              <a:t>7</a:t>
            </a:fld>
            <a:endParaRPr lang="ru-RU"/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Рисунок 1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Рисунок 1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Рисунок 20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9218" name="Picture 2" descr="https://avatars.mds.yandex.net/i?id=9df8eee625935ad54e6525d019ee25683d99cce0-5341249-images-thumbs&amp;n=13"/>
          <p:cNvPicPr>
            <a:picLocks noChangeAspect="1" noChangeArrowheads="1"/>
          </p:cNvPicPr>
          <p:nvPr/>
        </p:nvPicPr>
        <p:blipFill>
          <a:blip r:embed="rId3"/>
          <a:srcRect t="14701"/>
          <a:stretch>
            <a:fillRect/>
          </a:stretch>
        </p:blipFill>
        <p:spPr bwMode="auto">
          <a:xfrm>
            <a:off x="1253613" y="1573536"/>
            <a:ext cx="9999406" cy="47977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7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B80F1A4-FDC6-4E36-8371-74F8E9B7F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88999"/>
            <a:ext cx="10798176" cy="1051914"/>
          </a:xfrm>
        </p:spPr>
        <p:txBody>
          <a:bodyPr rtlCol="0"/>
          <a:lstStyle/>
          <a:p>
            <a:pPr rtl="0"/>
            <a:r>
              <a:rPr lang="ru-RU" dirty="0" smtClean="0"/>
              <a:t>Книги</a:t>
            </a:r>
            <a:endParaRPr lang="ru-RU" dirty="0"/>
          </a:p>
        </p:txBody>
      </p:sp>
      <p:sp>
        <p:nvSpPr>
          <p:cNvPr id="13" name="Номер слайда 12">
            <a:extLst>
              <a:ext uri="{FF2B5EF4-FFF2-40B4-BE49-F238E27FC236}">
                <a16:creationId xmlns="" xmlns:a16="http://schemas.microsoft.com/office/drawing/2014/main" id="{593B878A-596D-41EE-B917-67BA1265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0303F77D-1BEF-481A-B8C1-15974ED46EB7}" type="slidenum">
              <a:rPr lang="ru-RU" smtClean="0"/>
              <a:pPr rtl="0"/>
              <a:t>8</a:t>
            </a:fld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avatars.mds.yandex.net/i?id=027e2d00e984828b25c2ba42e6b09a133c980b55-449848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1582738"/>
            <a:ext cx="4950796" cy="4950798"/>
          </a:xfrm>
          <a:prstGeom prst="rect">
            <a:avLst/>
          </a:prstGeom>
          <a:noFill/>
        </p:spPr>
      </p:pic>
      <p:pic>
        <p:nvPicPr>
          <p:cNvPr id="7172" name="Picture 4" descr="https://avatars.mds.yandex.net/i?id=af32367b9e695eeb759b2bc674398dae24fff1f1-10592644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0716" y="1622323"/>
            <a:ext cx="6361347" cy="4970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8954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BE3AB7A6-D559-46CE-B539-B45ED5893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</p:spPr>
        <p:txBody>
          <a:bodyPr rtlCol="0"/>
          <a:lstStyle/>
          <a:p>
            <a:r>
              <a:rPr lang="ru-RU" dirty="0" smtClean="0"/>
              <a:t>«Книга для родителей»</a:t>
            </a:r>
            <a:endParaRPr lang="ru-RU" dirty="0"/>
          </a:p>
        </p:txBody>
      </p:sp>
      <p:sp>
        <p:nvSpPr>
          <p:cNvPr id="37" name="Текст 36">
            <a:extLst>
              <a:ext uri="{FF2B5EF4-FFF2-40B4-BE49-F238E27FC236}">
                <a16:creationId xmlns="" xmlns:a16="http://schemas.microsoft.com/office/drawing/2014/main" id="{DDCE23D1-6B1A-4F19-A660-7F41EC568F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8" name="Текст 37">
            <a:extLst>
              <a:ext uri="{FF2B5EF4-FFF2-40B4-BE49-F238E27FC236}">
                <a16:creationId xmlns="" xmlns:a16="http://schemas.microsoft.com/office/drawing/2014/main" id="{58FFD668-CE03-45AB-A22D-299F810C92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3" name="Объект 12">
            <a:extLst>
              <a:ext uri="{FF2B5EF4-FFF2-40B4-BE49-F238E27FC236}">
                <a16:creationId xmlns="" xmlns:a16="http://schemas.microsoft.com/office/drawing/2014/main" id="{75960A7F-E4C9-41FC-AD08-55636BBE33B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97226" y="2551176"/>
            <a:ext cx="5094673" cy="3273552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16" name="Номер слайда 15">
            <a:extLst>
              <a:ext uri="{FF2B5EF4-FFF2-40B4-BE49-F238E27FC236}">
                <a16:creationId xmlns="" xmlns:a16="http://schemas.microsoft.com/office/drawing/2014/main" id="{F2487E21-C525-4E38-A991-F2DA835E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rtlCol="0"/>
          <a:lstStyle/>
          <a:p>
            <a:pPr rtl="0"/>
            <a:fld id="{E30AF5A0-43BB-4336-8627-9123B9144D80}" type="slidenum">
              <a:rPr lang="ru-RU" smtClean="0"/>
              <a:pPr rtl="0"/>
              <a:t>9</a:t>
            </a:fld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vatars.mds.yandex.net/i?id=82a13f3e7ad3137f3dba36c9ce0959b1af8100ae-923349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259" y="1782557"/>
            <a:ext cx="2631870" cy="40490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68413" y="1873045"/>
            <a:ext cx="62139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мельчайшими подробностями знакомит читателя с собственными взглядами на воспитание подрастающего поколения. </a:t>
            </a:r>
          </a:p>
          <a:p>
            <a:r>
              <a:rPr lang="ru-RU" sz="2800" dirty="0" smtClean="0"/>
              <a:t>Педагог придерживался мнения, что ребенку нужен коллектив, иначе он не будет адаптирован в социуме. </a:t>
            </a:r>
          </a:p>
          <a:p>
            <a:r>
              <a:rPr lang="ru-RU" sz="2800" dirty="0" smtClean="0"/>
              <a:t>Однако он писал и о необходимости каждого индивида в свободной реализации.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6864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Custom 9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4829E9-FC42-4674-8B54-090E2DD153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AB35BE-9A9A-42EE-986C-AC4A7E9FD87C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033CC86B-156E-408F-A1D0-B1A19657F5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Произвольный</PresentationFormat>
  <Paragraphs>51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ChronicleVTI</vt:lpstr>
      <vt:lpstr>Антон Семенович макаренко</vt:lpstr>
      <vt:lpstr>содержание</vt:lpstr>
      <vt:lpstr>Антон семенович макаренко</vt:lpstr>
      <vt:lpstr>Семейный архив </vt:lpstr>
      <vt:lpstr>Полтавский учительский университет</vt:lpstr>
      <vt:lpstr>Педагог придумал методику, суть которой состояла в том, что из трудных подростков формировались группы, занимавшиеся самостоятельным обустройством собственного быта</vt:lpstr>
      <vt:lpstr>ФОТО</vt:lpstr>
      <vt:lpstr>Книги</vt:lpstr>
      <vt:lpstr>«Книга для родителей»</vt:lpstr>
      <vt:lpstr>ВСЕМИРНОЕ ПРИЗВАНИЕ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2021-02-05T14:52:44Z</dcterms:created>
  <dcterms:modified xsi:type="dcterms:W3CDTF">2024-02-02T16:27:01Z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