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27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FE9B0-32C5-4B64-86CE-71A749691CEA}" type="datetimeFigureOut">
              <a:rPr lang="ru-RU" smtClean="0"/>
              <a:t>07.06.2024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0477F-C949-40AF-B5A7-3DA9F61E9F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5951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FE9B0-32C5-4B64-86CE-71A749691CEA}" type="datetimeFigureOut">
              <a:rPr lang="ru-RU" smtClean="0"/>
              <a:t>07.06.2024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0477F-C949-40AF-B5A7-3DA9F61E9F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698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FE9B0-32C5-4B64-86CE-71A749691CEA}" type="datetimeFigureOut">
              <a:rPr lang="ru-RU" smtClean="0"/>
              <a:t>07.06.2024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0477F-C949-40AF-B5A7-3DA9F61E9F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5021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FE9B0-32C5-4B64-86CE-71A749691CEA}" type="datetimeFigureOut">
              <a:rPr lang="ru-RU" smtClean="0"/>
              <a:t>07.06.2024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0477F-C949-40AF-B5A7-3DA9F61E9F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8578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FE9B0-32C5-4B64-86CE-71A749691CEA}" type="datetimeFigureOut">
              <a:rPr lang="ru-RU" smtClean="0"/>
              <a:t>07.06.2024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0477F-C949-40AF-B5A7-3DA9F61E9F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653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FE9B0-32C5-4B64-86CE-71A749691CEA}" type="datetimeFigureOut">
              <a:rPr lang="ru-RU" smtClean="0"/>
              <a:t>07.06.2024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0477F-C949-40AF-B5A7-3DA9F61E9F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6709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FE9B0-32C5-4B64-86CE-71A749691CEA}" type="datetimeFigureOut">
              <a:rPr lang="ru-RU" smtClean="0"/>
              <a:t>07.06.2024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0477F-C949-40AF-B5A7-3DA9F61E9F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9299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FE9B0-32C5-4B64-86CE-71A749691CEA}" type="datetimeFigureOut">
              <a:rPr lang="ru-RU" smtClean="0"/>
              <a:t>07.06.2024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0477F-C949-40AF-B5A7-3DA9F61E9F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2824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FE9B0-32C5-4B64-86CE-71A749691CEA}" type="datetimeFigureOut">
              <a:rPr lang="ru-RU" smtClean="0"/>
              <a:t>07.06.2024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0477F-C949-40AF-B5A7-3DA9F61E9F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605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FE9B0-32C5-4B64-86CE-71A749691CEA}" type="datetimeFigureOut">
              <a:rPr lang="ru-RU" smtClean="0"/>
              <a:t>07.06.2024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0477F-C949-40AF-B5A7-3DA9F61E9F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764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FE9B0-32C5-4B64-86CE-71A749691CEA}" type="datetimeFigureOut">
              <a:rPr lang="ru-RU" smtClean="0"/>
              <a:t>07.06.2024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0477F-C949-40AF-B5A7-3DA9F61E9F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3603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2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3FE9B0-32C5-4B64-86CE-71A749691CEA}" type="datetimeFigureOut">
              <a:rPr lang="ru-RU" smtClean="0"/>
              <a:t>07.06.2024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00477F-C949-40AF-B5A7-3DA9F61E9F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2589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1000"/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35087" y="1818861"/>
            <a:ext cx="925086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День фруктовой радуги</a:t>
            </a:r>
            <a:endParaRPr lang="ru-RU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752521" y="4403035"/>
            <a:ext cx="39334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Автор:  воспитатель группы №2</a:t>
            </a:r>
          </a:p>
          <a:p>
            <a:pPr algn="r"/>
            <a:r>
              <a:rPr lang="ru-RU" sz="2000" b="1" dirty="0" err="1" smtClean="0"/>
              <a:t>Хурамшина</a:t>
            </a:r>
            <a:r>
              <a:rPr lang="ru-RU" sz="2000" b="1" dirty="0" smtClean="0"/>
              <a:t> А.Р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0160988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085402" cy="686837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2371" y="1145"/>
            <a:ext cx="3084887" cy="68672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258" y="-9228"/>
            <a:ext cx="30807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4994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64" y="689770"/>
            <a:ext cx="12193764" cy="5487194"/>
          </a:xfrm>
        </p:spPr>
      </p:pic>
    </p:spTree>
    <p:extLst>
      <p:ext uri="{BB962C8B-B14F-4D97-AF65-F5344CB8AC3E}">
        <p14:creationId xmlns:p14="http://schemas.microsoft.com/office/powerpoint/2010/main" val="1584853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302" y="680978"/>
            <a:ext cx="12213302" cy="5495986"/>
          </a:xfrm>
        </p:spPr>
      </p:pic>
    </p:spTree>
    <p:extLst>
      <p:ext uri="{BB962C8B-B14F-4D97-AF65-F5344CB8AC3E}">
        <p14:creationId xmlns:p14="http://schemas.microsoft.com/office/powerpoint/2010/main" val="28489892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4430" y="0"/>
            <a:ext cx="8343139" cy="6858000"/>
          </a:xfrm>
        </p:spPr>
      </p:pic>
    </p:spTree>
    <p:extLst>
      <p:ext uri="{BB962C8B-B14F-4D97-AF65-F5344CB8AC3E}">
        <p14:creationId xmlns:p14="http://schemas.microsoft.com/office/powerpoint/2010/main" val="25149757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961" y="57665"/>
            <a:ext cx="30861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2950" y="0"/>
            <a:ext cx="30861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2885" y="0"/>
            <a:ext cx="30861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22523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11</Words>
  <Application>Microsoft Office PowerPoint</Application>
  <PresentationFormat>Широкоэкранный</PresentationFormat>
  <Paragraphs>3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Айдар Галимов</dc:creator>
  <cp:lastModifiedBy>ДС 144</cp:lastModifiedBy>
  <cp:revision>4</cp:revision>
  <dcterms:created xsi:type="dcterms:W3CDTF">2024-06-02T09:26:51Z</dcterms:created>
  <dcterms:modified xsi:type="dcterms:W3CDTF">2024-06-07T04:56:38Z</dcterms:modified>
</cp:coreProperties>
</file>