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6" r:id="rId7"/>
    <p:sldId id="267" r:id="rId8"/>
    <p:sldId id="259" r:id="rId9"/>
    <p:sldId id="268" r:id="rId10"/>
    <p:sldId id="271" r:id="rId11"/>
    <p:sldId id="27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1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1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6017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33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4288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86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15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76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3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602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3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9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2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1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7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26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3E4DA-E0E8-4A92-A626-D6BB5DC31602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2ECF918-106A-46D7-820F-5A1762AF67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54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1720" y="27332"/>
            <a:ext cx="4640560" cy="53578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Классный час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«Человек среди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людей 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картинки планета земля в руках детей"/>
          <p:cNvPicPr>
            <a:picLocks noGrp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357188"/>
            <a:ext cx="55721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Заклеиваем обиду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картинки планета земля в руках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Мы встанем в круг, возьмемся за руки и улыбнемся друг другу</a:t>
            </a:r>
            <a:endParaRPr lang="ru-RU" b="1" dirty="0"/>
          </a:p>
        </p:txBody>
      </p:sp>
      <p:pic>
        <p:nvPicPr>
          <p:cNvPr id="4" name="Содержимое 3" descr="Картинки по запросу картинки планета земля в руках детей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90088" y="2422135"/>
            <a:ext cx="3387436" cy="335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3d-globe1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54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71744"/>
          </a:xfrm>
        </p:spPr>
        <p:txBody>
          <a:bodyPr>
            <a:normAutofit fontScale="90000"/>
          </a:bodyPr>
          <a:lstStyle/>
          <a:p>
            <a:r>
              <a:rPr lang="ru-RU" sz="22200" dirty="0">
                <a:solidFill>
                  <a:srgbClr val="C00000"/>
                </a:solidFill>
              </a:rPr>
              <a:t>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3d-globe1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более    7000000000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000" b="1" dirty="0">
                <a:solidFill>
                  <a:srgbClr val="002060"/>
                </a:solidFill>
              </a:rPr>
              <a:t>Живи для людей, поживут и люди для тебя.</a:t>
            </a:r>
            <a:endParaRPr lang="ru-RU" sz="5000" dirty="0">
              <a:solidFill>
                <a:srgbClr val="002060"/>
              </a:solidFill>
            </a:endParaRPr>
          </a:p>
          <a:p>
            <a:r>
              <a:rPr lang="ru-RU" sz="5000" b="1" dirty="0">
                <a:solidFill>
                  <a:srgbClr val="002060"/>
                </a:solidFill>
              </a:rPr>
              <a:t>Жизнь дана на добрые дела.</a:t>
            </a:r>
            <a:endParaRPr lang="ru-RU" sz="5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200" dirty="0">
                <a:solidFill>
                  <a:srgbClr val="C00000"/>
                </a:solidFill>
              </a:rPr>
              <a:t>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type="pic" idx="1"/>
          </p:nvPr>
        </p:nvPicPr>
        <p:blipFill>
          <a:blip r:embed="rId2"/>
          <a:srcRect l="15626" r="1562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108" y="1000108"/>
            <a:ext cx="4286280" cy="2214578"/>
          </a:xfrm>
        </p:spPr>
        <p:txBody>
          <a:bodyPr>
            <a:noAutofit/>
          </a:bodyPr>
          <a:lstStyle/>
          <a:p>
            <a:pPr algn="ctr"/>
            <a:r>
              <a:rPr lang="ru-RU" sz="11000" dirty="0" smtClean="0">
                <a:solidFill>
                  <a:srgbClr val="FFC000"/>
                </a:solidFill>
              </a:rPr>
              <a:t>люди</a:t>
            </a:r>
            <a:endParaRPr lang="ru-RU" sz="110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7920" y="0"/>
            <a:ext cx="7681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C000"/>
                </a:solidFill>
              </a:rPr>
              <a:t>Я</a:t>
            </a:r>
          </a:p>
          <a:p>
            <a:endParaRPr lang="ru-RU" sz="9600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1" y="3000372"/>
            <a:ext cx="3000395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i="1" dirty="0" smtClean="0">
                <a:solidFill>
                  <a:srgbClr val="C00000"/>
                </a:solidFill>
              </a:rPr>
              <a:t>Мир </a:t>
            </a:r>
            <a:r>
              <a:rPr lang="ru-RU" sz="4500" b="1" i="1" dirty="0">
                <a:solidFill>
                  <a:srgbClr val="C00000"/>
                </a:solidFill>
              </a:rPr>
              <a:t>искусства, любви, добра </a:t>
            </a:r>
            <a:endParaRPr lang="ru-RU" sz="45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3000373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i="1" dirty="0">
                <a:solidFill>
                  <a:srgbClr val="C00000"/>
                </a:solidFill>
              </a:rPr>
              <a:t>Мир пошлости, глупости, скуки</a:t>
            </a:r>
            <a:endParaRPr lang="ru-RU" sz="4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1643050"/>
            <a:ext cx="8858280" cy="2571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Продолжите фразу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  <a:latin typeface="Mistral" pitchFamily="66" charset="0"/>
              </a:rPr>
              <a:t>«Мне </a:t>
            </a:r>
            <a:r>
              <a:rPr lang="ru-RU" sz="8000" b="1" dirty="0">
                <a:solidFill>
                  <a:srgbClr val="FF0000"/>
                </a:solidFill>
                <a:latin typeface="Mistral" pitchFamily="66" charset="0"/>
              </a:rPr>
              <a:t>не </a:t>
            </a:r>
            <a:r>
              <a:rPr lang="ru-RU" sz="8000" b="1" dirty="0" smtClean="0">
                <a:solidFill>
                  <a:srgbClr val="FF0000"/>
                </a:solidFill>
                <a:latin typeface="Mistral" pitchFamily="66" charset="0"/>
              </a:rPr>
              <a:t>нравится, когда</a:t>
            </a:r>
            <a:r>
              <a:rPr lang="ru-RU" sz="8000" b="1" dirty="0">
                <a:solidFill>
                  <a:srgbClr val="FF0000"/>
                </a:solidFill>
                <a:latin typeface="Mistral" pitchFamily="66" charset="0"/>
              </a:rPr>
              <a:t>...»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54292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lvl="0"/>
            <a:r>
              <a:rPr lang="ru-RU" dirty="0"/>
              <a:t> </a:t>
            </a:r>
            <a:r>
              <a:rPr lang="ru-RU" sz="4000" b="1" dirty="0">
                <a:solidFill>
                  <a:srgbClr val="0070C0"/>
                </a:solidFill>
              </a:rPr>
              <a:t>Почему Вова остался один на свете?</a:t>
            </a:r>
          </a:p>
          <a:p>
            <a:pPr lvl="0"/>
            <a:r>
              <a:rPr lang="ru-RU" sz="4000" b="1" dirty="0">
                <a:solidFill>
                  <a:srgbClr val="0070C0"/>
                </a:solidFill>
              </a:rPr>
              <a:t>  Что Вова должен сделать, чтобы с ним играли дети, разговаривала бабушка?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</TotalTime>
  <Words>73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Mistral</vt:lpstr>
      <vt:lpstr>Trebuchet MS</vt:lpstr>
      <vt:lpstr>Wingdings 3</vt:lpstr>
      <vt:lpstr>Грань</vt:lpstr>
      <vt:lpstr>Классный час  «Человек среди людей »</vt:lpstr>
      <vt:lpstr>Презентация PowerPoint</vt:lpstr>
      <vt:lpstr>я </vt:lpstr>
      <vt:lpstr> более    7000000000 </vt:lpstr>
      <vt:lpstr>Презентация PowerPoint</vt:lpstr>
      <vt:lpstr>я </vt:lpstr>
      <vt:lpstr>Продолжите фразу  «Мне не нравится, когда...» </vt:lpstr>
      <vt:lpstr>Презентация PowerPoint</vt:lpstr>
      <vt:lpstr>Презентация PowerPoint</vt:lpstr>
      <vt:lpstr>Презентация PowerPoint</vt:lpstr>
      <vt:lpstr>Презентация PowerPoint</vt:lpstr>
      <vt:lpstr>Мы встанем в круг, возьмемся за руки и улыбнемся друг другу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«Человек среди людей »</dc:title>
  <dc:creator>Гаянэ</dc:creator>
  <cp:lastModifiedBy>Учитель</cp:lastModifiedBy>
  <cp:revision>5</cp:revision>
  <dcterms:created xsi:type="dcterms:W3CDTF">2017-12-10T17:50:08Z</dcterms:created>
  <dcterms:modified xsi:type="dcterms:W3CDTF">2024-06-07T06:42:46Z</dcterms:modified>
</cp:coreProperties>
</file>