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4660"/>
  </p:normalViewPr>
  <p:slideViewPr>
    <p:cSldViewPr>
      <p:cViewPr varScale="1">
        <p:scale>
          <a:sx n="74" d="100"/>
          <a:sy n="74" d="100"/>
        </p:scale>
        <p:origin x="10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8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60885" y="3374745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Подготовила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учитель начальных классов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МКОУ «</a:t>
            </a:r>
            <a:r>
              <a:rPr lang="ru-RU" b="1" dirty="0" err="1" smtClean="0">
                <a:solidFill>
                  <a:srgbClr val="C00000"/>
                </a:solidFill>
              </a:rPr>
              <a:t>Любимовская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СОШ»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Большесолдатского</a:t>
            </a:r>
            <a:r>
              <a:rPr lang="ru-RU" b="1" dirty="0" smtClean="0">
                <a:solidFill>
                  <a:srgbClr val="C00000"/>
                </a:solidFill>
              </a:rPr>
              <a:t> района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Курской  области </a:t>
            </a:r>
          </a:p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Жигулина</a:t>
            </a:r>
            <a:r>
              <a:rPr lang="ru-RU" b="1" dirty="0" smtClean="0">
                <a:solidFill>
                  <a:srgbClr val="C00000"/>
                </a:solidFill>
              </a:rPr>
              <a:t> Оксана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Валерьевна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116632"/>
            <a:ext cx="2854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Математика 1 класс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0567216">
            <a:off x="-411505" y="871065"/>
            <a:ext cx="63109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C00000"/>
                </a:solidFill>
              </a:rPr>
              <a:t>Задачи </a:t>
            </a:r>
          </a:p>
          <a:p>
            <a:pPr algn="ctr"/>
            <a:r>
              <a:rPr lang="ru-RU" sz="8800" b="1" dirty="0" smtClean="0">
                <a:solidFill>
                  <a:srgbClr val="C00000"/>
                </a:solidFill>
              </a:rPr>
              <a:t>в </a:t>
            </a:r>
            <a:r>
              <a:rPr lang="ru-RU" sz="8800" b="1" dirty="0" smtClean="0">
                <a:solidFill>
                  <a:srgbClr val="C00000"/>
                </a:solidFill>
              </a:rPr>
              <a:t>стихах</a:t>
            </a:r>
            <a:endParaRPr lang="ru-RU" sz="8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5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1331640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6</a:t>
            </a:r>
          </a:p>
        </p:txBody>
      </p:sp>
      <p:sp>
        <p:nvSpPr>
          <p:cNvPr id="8" name="Овал 7">
            <a:hlinkClick r:id="" action="ppaction://hlinkshowjump?jump=nextslide"/>
          </p:cNvPr>
          <p:cNvSpPr/>
          <p:nvPr/>
        </p:nvSpPr>
        <p:spPr>
          <a:xfrm>
            <a:off x="3759913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5</a:t>
            </a:r>
          </a:p>
        </p:txBody>
      </p:sp>
      <p:sp>
        <p:nvSpPr>
          <p:cNvPr id="9" name="Овал 8"/>
          <p:cNvSpPr/>
          <p:nvPr/>
        </p:nvSpPr>
        <p:spPr>
          <a:xfrm>
            <a:off x="6228184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765099" y="87595"/>
            <a:ext cx="6336704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Стоит коза, голосит она: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- Ой, беда, беда, беда!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Разбежались кто куда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Семеро козлят: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Один - в лесок,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Другой - за стог,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Третий козленок спрятался в бочонок!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А сколько козлят в избушке сидят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94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>
            <a:hlinkClick r:id="" action="ppaction://hlinkshowjump?jump=nextslide"/>
          </p:cNvPr>
          <p:cNvSpPr/>
          <p:nvPr/>
        </p:nvSpPr>
        <p:spPr>
          <a:xfrm>
            <a:off x="1331640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5</a:t>
            </a:r>
          </a:p>
        </p:txBody>
      </p:sp>
      <p:sp>
        <p:nvSpPr>
          <p:cNvPr id="7" name="Овал 6"/>
          <p:cNvSpPr/>
          <p:nvPr/>
        </p:nvSpPr>
        <p:spPr>
          <a:xfrm>
            <a:off x="3759913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Овал 7"/>
          <p:cNvSpPr/>
          <p:nvPr/>
        </p:nvSpPr>
        <p:spPr>
          <a:xfrm>
            <a:off x="6228184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915816" y="332657"/>
            <a:ext cx="6120681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В кормушке сидели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Лишь три только птицы.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Но к ним прилетели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Еще две синицы.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Так сколько же птиц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Здесь в кормушке у нас?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Пусть скажет скорее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Каждый из вас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63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331640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7</a:t>
            </a:r>
          </a:p>
        </p:txBody>
      </p:sp>
      <p:sp>
        <p:nvSpPr>
          <p:cNvPr id="7" name="Овал 6"/>
          <p:cNvSpPr/>
          <p:nvPr/>
        </p:nvSpPr>
        <p:spPr>
          <a:xfrm>
            <a:off x="3759913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6</a:t>
            </a:r>
          </a:p>
        </p:txBody>
      </p:sp>
      <p:sp>
        <p:nvSpPr>
          <p:cNvPr id="8" name="Овал 7">
            <a:hlinkClick r:id="" action="ppaction://hlinkshowjump?jump=nextslide"/>
          </p:cNvPr>
          <p:cNvSpPr/>
          <p:nvPr/>
        </p:nvSpPr>
        <p:spPr>
          <a:xfrm>
            <a:off x="6228184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5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131840" y="578877"/>
            <a:ext cx="495655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Три цыплёнка стоят,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Два яичка в гнезде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У наседки лежат.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Сосчитай поскорей: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Сколько будет цыплят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У наседки моей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7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1331640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5</a:t>
            </a:r>
          </a:p>
        </p:txBody>
      </p:sp>
      <p:sp>
        <p:nvSpPr>
          <p:cNvPr id="8" name="Овал 7">
            <a:hlinkClick r:id="" action="ppaction://hlinkshowjump?jump=nextslide"/>
          </p:cNvPr>
          <p:cNvSpPr/>
          <p:nvPr/>
        </p:nvSpPr>
        <p:spPr>
          <a:xfrm>
            <a:off x="3759913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6</a:t>
            </a:r>
          </a:p>
        </p:txBody>
      </p:sp>
      <p:sp>
        <p:nvSpPr>
          <p:cNvPr id="9" name="Овал 8"/>
          <p:cNvSpPr/>
          <p:nvPr/>
        </p:nvSpPr>
        <p:spPr>
          <a:xfrm>
            <a:off x="6228184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7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987824" y="836712"/>
            <a:ext cx="5875391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Забежал щенок в курятник,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Разогнал всех петухов.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Три взлетели на насест,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А один в кадушку влез.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Два — в раскрытое окно,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Сколько было их всего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06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331640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5</a:t>
            </a:r>
          </a:p>
        </p:txBody>
      </p:sp>
      <p:sp>
        <p:nvSpPr>
          <p:cNvPr id="7" name="Овал 6">
            <a:hlinkClick r:id="" action="ppaction://hlinkshowjump?jump=nextslide"/>
          </p:cNvPr>
          <p:cNvSpPr/>
          <p:nvPr/>
        </p:nvSpPr>
        <p:spPr>
          <a:xfrm>
            <a:off x="3759913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2">
                    <a:lumMod val="75000"/>
                  </a:schemeClr>
                </a:solidFill>
              </a:rPr>
              <a:t>6</a:t>
            </a:r>
            <a:endParaRPr lang="ru-RU" sz="8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228184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7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11760" y="58589"/>
            <a:ext cx="6624737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Потеряла крольчиха крольчат,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А крольчата лежат и молчат.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Один — за ветлой,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Двое — за метлой,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Один — под листком,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Двое — под кустом.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Притаились они и молчат.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Сколько вы насчитали крольчат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48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83768" y="71088"/>
            <a:ext cx="612449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</a:rPr>
              <a:t>Молодцы!!!</a:t>
            </a:r>
            <a:endParaRPr lang="ru-RU" sz="8800" b="1" dirty="0">
              <a:solidFill>
                <a:srgbClr val="C00000"/>
              </a:solidFill>
            </a:endParaRPr>
          </a:p>
        </p:txBody>
      </p:sp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8100392" y="5733256"/>
            <a:ext cx="648072" cy="754384"/>
          </a:xfrm>
          <a:prstGeom prst="actionButtonHom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6" descr="https://i.pinimg.com/736x/a5/14/31/a514316c92e8275f40181bd538e44f7b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50" l="0" r="987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295254"/>
            <a:ext cx="3854514" cy="554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34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95736" y="25211"/>
            <a:ext cx="59766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Реши задачу в стихах и нажми на кнопку с цифрой.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Управляющая кнопка: сведения 3">
            <a:hlinkClick r:id="" action="ppaction://hlinkshowjump?jump=lastslide" highlightClick="1"/>
          </p:cNvPr>
          <p:cNvSpPr/>
          <p:nvPr/>
        </p:nvSpPr>
        <p:spPr>
          <a:xfrm>
            <a:off x="8316416" y="188640"/>
            <a:ext cx="640341" cy="898400"/>
          </a:xfrm>
          <a:prstGeom prst="actionButtonInformation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https://i.pinimg.com/736x/a5/14/31/a514316c92e8275f40181bd538e44f7b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50" l="0" r="987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16832"/>
            <a:ext cx="3422466" cy="492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99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331640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8" name="Овал 7">
            <a:hlinkClick r:id="" action="ppaction://hlinkshowjump?jump=nextslide"/>
          </p:cNvPr>
          <p:cNvSpPr/>
          <p:nvPr/>
        </p:nvSpPr>
        <p:spPr>
          <a:xfrm>
            <a:off x="3759913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9" name="Овал 8"/>
          <p:cNvSpPr/>
          <p:nvPr/>
        </p:nvSpPr>
        <p:spPr>
          <a:xfrm>
            <a:off x="6228184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224904" y="908720"/>
            <a:ext cx="6876256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Красная Шапочка шла по тропинке.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Семь пирожков в плетеной корзинке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Бабушке внучка на праздник несла,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Но по дорожке часть раздала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Зайчику, ежику, мышке и белочке.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Сколько гостинцев осталось у девочки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366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>
            <a:hlinkClick r:id="" action="ppaction://hlinkshowjump?jump=nextslide"/>
          </p:cNvPr>
          <p:cNvSpPr/>
          <p:nvPr/>
        </p:nvSpPr>
        <p:spPr>
          <a:xfrm>
            <a:off x="1331640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6</a:t>
            </a:r>
          </a:p>
        </p:txBody>
      </p:sp>
      <p:sp>
        <p:nvSpPr>
          <p:cNvPr id="9" name="Овал 8"/>
          <p:cNvSpPr/>
          <p:nvPr/>
        </p:nvSpPr>
        <p:spPr>
          <a:xfrm>
            <a:off x="3759913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7</a:t>
            </a:r>
          </a:p>
        </p:txBody>
      </p:sp>
      <p:sp>
        <p:nvSpPr>
          <p:cNvPr id="10" name="Овал 9"/>
          <p:cNvSpPr/>
          <p:nvPr/>
        </p:nvSpPr>
        <p:spPr>
          <a:xfrm>
            <a:off x="6228184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8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699792" y="116632"/>
            <a:ext cx="624639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Ярче солнце светит в марте,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Зайчик прыгает по парте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У Ирины и у Оли,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У Семена и у Толи,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И еще у двух ребят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Крошки-солнышки блестят.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Сколько зайчиков веселых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Смотрят в окна этой школы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50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1331640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10" name="Овал 9">
            <a:hlinkClick r:id="" action="ppaction://hlinkshowjump?jump=nextslide"/>
          </p:cNvPr>
          <p:cNvSpPr/>
          <p:nvPr/>
        </p:nvSpPr>
        <p:spPr>
          <a:xfrm>
            <a:off x="3759913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1" name="Овал 10"/>
          <p:cNvSpPr/>
          <p:nvPr/>
        </p:nvSpPr>
        <p:spPr>
          <a:xfrm>
            <a:off x="6228184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627784" y="116632"/>
            <a:ext cx="6516216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Покатился Колобок.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Встретил серого зайчишку,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Встретил волка, встретил мишку,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Да плутовку-лису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Повстречал еще в лесу.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Отвечайте поскорей,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Сколько встретил он зверей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34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1331640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2">
                    <a:lumMod val="75000"/>
                  </a:schemeClr>
                </a:solidFill>
              </a:rPr>
              <a:t>8</a:t>
            </a:r>
          </a:p>
        </p:txBody>
      </p:sp>
      <p:sp>
        <p:nvSpPr>
          <p:cNvPr id="8" name="Овал 7"/>
          <p:cNvSpPr/>
          <p:nvPr/>
        </p:nvSpPr>
        <p:spPr>
          <a:xfrm>
            <a:off x="3759913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2">
                    <a:lumMod val="75000"/>
                  </a:schemeClr>
                </a:solidFill>
              </a:rPr>
              <a:t>10</a:t>
            </a:r>
            <a:endParaRPr lang="ru-RU" sz="8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Овал 8">
            <a:hlinkClick r:id="" action="ppaction://hlinkshowjump?jump=nextslide"/>
          </p:cNvPr>
          <p:cNvSpPr/>
          <p:nvPr/>
        </p:nvSpPr>
        <p:spPr>
          <a:xfrm>
            <a:off x="6228184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2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866070" y="476673"/>
            <a:ext cx="6264696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Три </a:t>
            </a:r>
            <a:r>
              <a:rPr lang="ru-RU" sz="3200" b="1" dirty="0" err="1">
                <a:solidFill>
                  <a:schemeClr val="tx2">
                    <a:lumMod val="75000"/>
                  </a:schemeClr>
                </a:solidFill>
              </a:rPr>
              <a:t>кричалки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, две сопелки, три </a:t>
            </a:r>
            <a:r>
              <a:rPr lang="ru-RU" sz="3200" b="1" dirty="0" err="1">
                <a:solidFill>
                  <a:schemeClr val="tx2">
                    <a:lumMod val="75000"/>
                  </a:schemeClr>
                </a:solidFill>
              </a:rPr>
              <a:t>пыхтелки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Две </a:t>
            </a:r>
            <a:r>
              <a:rPr lang="ru-RU" sz="3200" b="1" dirty="0" err="1">
                <a:solidFill>
                  <a:schemeClr val="tx2">
                    <a:lumMod val="75000"/>
                  </a:schemeClr>
                </a:solidFill>
              </a:rPr>
              <a:t>шумелки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 мишка Винни сочинил,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Только восемь подзабыл.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И поэтому Сове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Он исполнил только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...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35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331640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5</a:t>
            </a:r>
          </a:p>
        </p:txBody>
      </p:sp>
      <p:sp>
        <p:nvSpPr>
          <p:cNvPr id="7" name="Овал 6">
            <a:hlinkClick r:id="" action="ppaction://hlinkshowjump?jump=nextslide"/>
          </p:cNvPr>
          <p:cNvSpPr/>
          <p:nvPr/>
        </p:nvSpPr>
        <p:spPr>
          <a:xfrm>
            <a:off x="3759913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8" name="Овал 7"/>
          <p:cNvSpPr/>
          <p:nvPr/>
        </p:nvSpPr>
        <p:spPr>
          <a:xfrm>
            <a:off x="6228184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915816" y="272262"/>
            <a:ext cx="6048673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Дядя еж в сад пошел.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Десять спелых груш нашел.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Семь из них отдал ежатам,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Остальные же - зайчатам.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Повезло ли длинноухим ребятам?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Сколько груш он отдал зайчатам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64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>
            <a:hlinkClick r:id="" action="ppaction://hlinkshowjump?jump=nextslide"/>
          </p:cNvPr>
          <p:cNvSpPr/>
          <p:nvPr/>
        </p:nvSpPr>
        <p:spPr>
          <a:xfrm>
            <a:off x="1331640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2">
                    <a:lumMod val="75000"/>
                  </a:schemeClr>
                </a:solidFill>
              </a:rPr>
              <a:t>10</a:t>
            </a:r>
            <a:endParaRPr lang="ru-RU" sz="8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759913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9</a:t>
            </a:r>
          </a:p>
        </p:txBody>
      </p:sp>
      <p:sp>
        <p:nvSpPr>
          <p:cNvPr id="9" name="Овал 8"/>
          <p:cNvSpPr/>
          <p:nvPr/>
        </p:nvSpPr>
        <p:spPr>
          <a:xfrm>
            <a:off x="6228184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8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41462" y="866909"/>
            <a:ext cx="6602538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Петух зернышки клевал,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Восемь курочек позвал.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А потом еще двоих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Очень пестрых и худых.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Сколько же накормит Петя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Кур-пеструшек на рассвете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49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1331640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8</a:t>
            </a:r>
          </a:p>
        </p:txBody>
      </p:sp>
      <p:sp>
        <p:nvSpPr>
          <p:cNvPr id="10" name="Овал 9">
            <a:hlinkClick r:id="" action="ppaction://hlinkshowjump?jump=nextslide"/>
          </p:cNvPr>
          <p:cNvSpPr/>
          <p:nvPr/>
        </p:nvSpPr>
        <p:spPr>
          <a:xfrm>
            <a:off x="3759913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7</a:t>
            </a:r>
          </a:p>
        </p:txBody>
      </p:sp>
      <p:sp>
        <p:nvSpPr>
          <p:cNvPr id="11" name="Овал 10"/>
          <p:cNvSpPr/>
          <p:nvPr/>
        </p:nvSpPr>
        <p:spPr>
          <a:xfrm>
            <a:off x="6228184" y="4565126"/>
            <a:ext cx="1800200" cy="17384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chemeClr val="tx2">
                    <a:lumMod val="75000"/>
                  </a:schemeClr>
                </a:solidFill>
              </a:rPr>
              <a:t>6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699792" y="446477"/>
            <a:ext cx="6264696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42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Мишка Винни рано встал,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Бочки с медом сосчитал.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Оказалось десять их,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Только что ж смотреть на них?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Три бочонка с медом съел,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Прогуляться захотел.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В полдень мишка наш пришел,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Сколько бочек он нашел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1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</TotalTime>
  <Words>471</Words>
  <Application>Microsoft Office PowerPoint</Application>
  <PresentationFormat>Экран (4:3)</PresentationFormat>
  <Paragraphs>130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Танюша</dc:creator>
  <cp:lastModifiedBy>Оксана</cp:lastModifiedBy>
  <cp:revision>45</cp:revision>
  <dcterms:created xsi:type="dcterms:W3CDTF">2023-10-29T06:26:05Z</dcterms:created>
  <dcterms:modified xsi:type="dcterms:W3CDTF">2024-06-06T18:27:58Z</dcterms:modified>
</cp:coreProperties>
</file>