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58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9257" y="1379399"/>
            <a:ext cx="2423886" cy="4809089"/>
          </a:xfrm>
          <a:prstGeom prst="rect">
            <a:avLst/>
          </a:prstGeom>
        </p:spPr>
      </p:pic>
      <p:sp>
        <p:nvSpPr>
          <p:cNvPr id="8" name="TextBox 8"/>
          <p:cNvSpPr txBox="1">
            <a:spLocks noChangeArrowheads="1"/>
          </p:cNvSpPr>
          <p:nvPr userDrawn="1"/>
        </p:nvSpPr>
        <p:spPr bwMode="auto">
          <a:xfrm>
            <a:off x="4048401" y="5090024"/>
            <a:ext cx="49950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400" dirty="0">
                <a:solidFill>
                  <a:srgbClr val="002060"/>
                </a:solidFill>
                <a:latin typeface="+mn-lt"/>
              </a:rPr>
              <a:t>Автор: Колышкина Елена Владимировна</a:t>
            </a:r>
          </a:p>
          <a:p>
            <a:pPr algn="ctr"/>
            <a:r>
              <a:rPr lang="ru-RU" altLang="ru-RU" sz="1400" dirty="0">
                <a:solidFill>
                  <a:srgbClr val="002060"/>
                </a:solidFill>
                <a:latin typeface="+mn-lt"/>
              </a:rPr>
              <a:t>учитель географии высшей категории, г. </a:t>
            </a: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Новосибирск, 2023</a:t>
            </a:r>
            <a:endParaRPr lang="ru-RU" altLang="ru-RU" sz="14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228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25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49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4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0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4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0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54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3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CAC84-59A3-4144-9821-2321DADF10F4}" type="datetimeFigureOut">
              <a:rPr lang="ru-RU" smtClean="0"/>
              <a:t>06.06.2024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08B2B-1856-4284-BB75-C448A56D0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5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brakadabra.fun/6439-fon-prezentacii-shkolnyj.html" TargetMode="External"/><Relationship Id="rId2" Type="http://schemas.openxmlformats.org/officeDocument/2006/relationships/hyperlink" Target="https://kartinkin.net/pics/uploads/posts/2022-08/1660405966_28-kartinkin-net-p-foni-dlya-prezentatsii-detskie-matematiche-28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hyperlink" Target="https://ru.pinterest.com/pin/832673418617837438/" TargetMode="External"/><Relationship Id="rId4" Type="http://schemas.openxmlformats.org/officeDocument/2006/relationships/hyperlink" Target="https://azbyka.ru/deti/logicheskie-i-zanimatelnye-zadach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2155" y="828764"/>
            <a:ext cx="10515600" cy="132556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800" b="1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  <a:t>Дидактическая игра</a:t>
            </a:r>
            <a:br>
              <a:rPr lang="ru-RU" sz="4800" b="1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5169" y="1491545"/>
            <a:ext cx="10515600" cy="4351338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6600" b="1" dirty="0">
                <a:solidFill>
                  <a:srgbClr val="0070C0"/>
                </a:solidFill>
              </a:rPr>
              <a:t>Логические и занимательные </a:t>
            </a:r>
            <a:r>
              <a:rPr lang="ru-RU" sz="6600" b="1" dirty="0" smtClean="0">
                <a:solidFill>
                  <a:srgbClr val="0070C0"/>
                </a:solidFill>
              </a:rPr>
              <a:t>задачи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                                                 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</a:t>
            </a:r>
            <a:r>
              <a:rPr lang="ru-RU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Жигулина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учитель начальных классов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МКОУ «</a:t>
            </a:r>
            <a:r>
              <a:rPr lang="ru-RU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Любимовская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ru-RU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Большесолдатского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Курской области</a:t>
            </a: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27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Можно ли предсказать счёт любого матча до его начала?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Да, 0 : 0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0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Какая цифра уменьшится на треть, если её перевернуть?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9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5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 может брошенное яйцо пролететь три метра и не разбиться?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Нужно бросить яйцо более, чем на три метра, тогда первые три метра оно пролетит целым</a:t>
            </a:r>
            <a:endParaRPr lang="ru-RU" sz="2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67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Где край света?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Там, где заканчивается тень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3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Что может путешествовать по свету, оставаясь в одном и том же углу?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Почтовая марка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0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Почему дикобраз не может утонуть?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У него иголки полые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6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Китайские мастера боевых искусств говорили, что драка – для дураков, для умных – победа. А что, по их мнению, – для мудрых?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Мир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5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 Древней Руси их называли ломаными числами. Как их называют в настоящее время?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Дроби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97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2263" y="1011667"/>
            <a:ext cx="10992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 американском штате Аризона начали охранять пустыню от воров. Крадут то, без чего пустыни угрожает запустение и опустошение. Что же вывозят воры из пустыни?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Кактусы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4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У ежа 4 г, у собаки – 100 г, у лошади – 500 г, у слона – 4-5 кг, у человека – 1,4 кг. Чего?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Масса головного мозга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Что можно видеть с закрытыми глазами?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Сны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13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Что теряет в полёте любой космонавт?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Вес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90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Обладателем самого большого рога является белый носорог (до 158 см.). А у какого животного самые мягкие рога?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У улитки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3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6036" y="1011667"/>
            <a:ext cx="106452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На практике при движении по кривой этот шарик делает 5000 оборотов в минуту, а при движении по прямой более 20000 оборотов в минуту. Где этот шарик находится?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 шариковой ручке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0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Где, судя по названию, древние славяне крепили чехол для охотничьего холодного оружия?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На ноге. Это ножны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9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Итальянский флаг красно-бело-зеленого цвета. Какая ягода в разрезе помогла итальянцам выбрать эти цвета?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Арбуз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4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Что всегда увеличивается и никогда не уменьшается?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Возраст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59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8616" y="1011667"/>
            <a:ext cx="11122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</a:rPr>
              <a:t>В 9-этажном доме есть лифт. На первом этаже живет 2 человека, на втором 4 человека, на третьем 8 человек, на четвертом 16, на пятом 32 и так далее. Какая кнопка в лифте этого дома нажимается чаще других?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Кнопка первого этажа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9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8615" y="1025315"/>
            <a:ext cx="9116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Что идет то в гору, то с горы, но остается на месте?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Дорога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7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1947" y="1025315"/>
            <a:ext cx="96762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Какой металл встречается в природе реже чем платина или уран, однако до последнего времени был почти в каждом доме?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Ртуть в термометре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1947" y="1025315"/>
            <a:ext cx="9676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Существует что-то такое хрупкое, что даже произнеся его имя, вы его нарушите. Что это?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Тишина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6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 каком процессе вода заменила солнце, через 600 лет ее заменил песок, а еще через 1100 лет всех их заменил механизм?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 процессе измерения времени – часах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3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1947" y="1025315"/>
            <a:ext cx="9676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Кто говорит на всех языках?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Эхо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1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752" y="1025315"/>
            <a:ext cx="10372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Отношение возраста одного мальчика к возрасту другого мальчика несколько лет назад было таким же, как и сейчас. Какое это отношение?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Один к одному, т. е. мальчики одного возраста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4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5910" y="1025315"/>
            <a:ext cx="111365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Джордж Вашингтон, Шерлок Холмс, Уильям Шекспир, Людвиг Ван Бетховен, Наполеон Бонапарт и Нерон – кто из них принципиально отличается от других?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900" b="1" dirty="0" smtClean="0">
                <a:solidFill>
                  <a:srgbClr val="C00000"/>
                </a:solidFill>
              </a:rPr>
              <a:t>Шерлок Холмс – вымышленный персонаж</a:t>
            </a:r>
            <a:endParaRPr lang="ru-RU" sz="29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83" y="6223379"/>
            <a:ext cx="484496" cy="48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14" y="1791677"/>
            <a:ext cx="102035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https://kartinkin.net/pics/uploads/posts/2022-08/1660405966_28-kartinkin-net-p-foni-dlya-prezentatsii-detskie-matematiche-28.png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https://abrakadabra.fun/6439-fon-prezentacii-shkolnyj.html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https://azbyka.ru/deti/logicheskie-i-zanimatelnye-zadachi</a:t>
            </a:r>
            <a:r>
              <a:rPr lang="ru-RU" sz="1400" dirty="0" smtClean="0"/>
              <a:t> </a:t>
            </a:r>
          </a:p>
          <a:p>
            <a:r>
              <a:rPr lang="en-US" sz="1400" dirty="0" smtClean="0">
                <a:hlinkClick r:id="rId5"/>
              </a:rPr>
              <a:t>https://ru.pinterest.com/pin/832673418617837438/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625600" y="740229"/>
            <a:ext cx="90278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Источники информации 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83" y="6223379"/>
            <a:ext cx="484496" cy="48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2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 прежние времена амбары строили на отшибе, подальше от жилищ. С какой целью?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Чтобы пожар не уничтожил запасы продовольствия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2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Почему в дикой природе белые медведи не едят пингвинов?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Белые медведи живут              на Северном полюсе, а пингвины — на Южном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6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Когда черной кошке лучше всего пробраться в дом?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Когда дверь открыта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Какой рукой лучше размешивать чай?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Той, в которой ложка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2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Когда сеть может вытянуть воду?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Когда вода замёрзнет и превратится в лёд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1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0798" y="1011667"/>
            <a:ext cx="9492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Какой знак нужно поставить между 4-мя и 5-ю, чтобы результат оказался больше 4-х и меньше 5-ти?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3710591" y="2904589"/>
            <a:ext cx="4712755" cy="1146629"/>
          </a:xfrm>
          <a:prstGeom prst="flowChartTerminator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Запятую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524342" y="6215742"/>
            <a:ext cx="530350" cy="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3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663</Words>
  <Application>Microsoft Office PowerPoint</Application>
  <PresentationFormat>Широкоэкранный</PresentationFormat>
  <Paragraphs>74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PMingLiU</vt:lpstr>
      <vt:lpstr>Arial</vt:lpstr>
      <vt:lpstr>Calibri</vt:lpstr>
      <vt:lpstr>Calibri Light</vt:lpstr>
      <vt:lpstr>Times New Roman</vt:lpstr>
      <vt:lpstr>Тема Office</vt:lpstr>
      <vt:lpstr>Дидактическая игра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КЕВ</dc:creator>
  <cp:lastModifiedBy>Оксана</cp:lastModifiedBy>
  <cp:revision>8</cp:revision>
  <dcterms:created xsi:type="dcterms:W3CDTF">2023-01-19T08:43:46Z</dcterms:created>
  <dcterms:modified xsi:type="dcterms:W3CDTF">2024-06-06T07:19:37Z</dcterms:modified>
</cp:coreProperties>
</file>