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FF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1000">
              <a:schemeClr val="accent1">
                <a:lumMod val="20000"/>
                <a:lumOff val="80000"/>
              </a:schemeClr>
            </a:gs>
            <a:gs pos="47000">
              <a:schemeClr val="accent5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liparts8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6946747" y="0"/>
            <a:ext cx="2197253" cy="2214554"/>
          </a:xfrm>
          <a:prstGeom prst="rect">
            <a:avLst/>
          </a:prstGeom>
        </p:spPr>
      </p:pic>
      <p:pic>
        <p:nvPicPr>
          <p:cNvPr id="7" name="Рисунок 6" descr="538737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4325430"/>
            <a:ext cx="9144000" cy="2532570"/>
          </a:xfrm>
          <a:prstGeom prst="rect">
            <a:avLst/>
          </a:prstGeom>
        </p:spPr>
      </p:pic>
      <p:pic>
        <p:nvPicPr>
          <p:cNvPr id="8" name="Рисунок 7" descr="hello_html_m29d7a78f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2928934"/>
            <a:ext cx="2202016" cy="36571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4FCE-A7EC-48C0-837F-EE47F1B9778B}" type="datetimeFigureOut">
              <a:rPr lang="ru-RU" smtClean="0"/>
              <a:pPr/>
              <a:t>07.06.2024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1640D-A1BE-43BA-A7E8-0BB4E94F0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771800" y="488938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b="1" i="1" u="sng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Автор работы: </a:t>
            </a:r>
          </a:p>
          <a:p>
            <a:pPr algn="ctr">
              <a:spcBef>
                <a:spcPts val="0"/>
              </a:spcBef>
            </a:pPr>
            <a:r>
              <a:rPr lang="ru-RU" b="1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Жигулина</a:t>
            </a: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Оксана Валерьевна</a:t>
            </a: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,</a:t>
            </a:r>
            <a:endParaRPr lang="ru-RU" b="1" i="1" u="sng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>
              <a:spcBef>
                <a:spcPts val="0"/>
              </a:spcBef>
            </a:pP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МКОУ «</a:t>
            </a:r>
            <a:r>
              <a:rPr lang="ru-RU" b="1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Любимовская</a:t>
            </a: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СОШ</a:t>
            </a: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» </a:t>
            </a:r>
            <a:endParaRPr lang="ru-RU" b="1" i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b="1" i="1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Большесолдатского</a:t>
            </a: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района </a:t>
            </a:r>
          </a:p>
          <a:p>
            <a:pPr algn="ctr">
              <a:spcBef>
                <a:spcPts val="0"/>
              </a:spcBef>
            </a:pPr>
            <a:r>
              <a:rPr lang="ru-RU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Курской области</a:t>
            </a:r>
            <a:endParaRPr lang="ru-RU" b="1" i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052736"/>
            <a:ext cx="97282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Интерактивный тренажер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«Табличные случаи умножения»</a:t>
            </a:r>
          </a:p>
          <a:p>
            <a:pPr algn="ctr"/>
            <a:r>
              <a:rPr lang="ru-RU" sz="2800" b="1" i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Математика, 3 класс</a:t>
            </a:r>
            <a:endParaRPr lang="ru-RU" sz="2800" b="1" i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сведения 9">
            <a:hlinkClick r:id="" action="ppaction://noaction" highlightClick="1"/>
          </p:cNvPr>
          <p:cNvSpPr/>
          <p:nvPr/>
        </p:nvSpPr>
        <p:spPr>
          <a:xfrm>
            <a:off x="214282" y="2143116"/>
            <a:ext cx="428628" cy="500066"/>
          </a:xfrm>
          <a:prstGeom prst="actionButtonInformati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72462" y="6286520"/>
            <a:ext cx="857256" cy="3571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8*7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71942"/>
            <a:ext cx="1285876" cy="1112711"/>
          </a:xfrm>
          <a:prstGeom prst="rect">
            <a:avLst/>
          </a:prstGeom>
        </p:spPr>
      </p:pic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66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56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431429">
            <a:off x="5052759" y="5133896"/>
            <a:ext cx="1643050" cy="16430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6*6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929454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510190"/>
            <a:ext cx="1357322" cy="1174536"/>
          </a:xfrm>
          <a:prstGeom prst="rect">
            <a:avLst/>
          </a:prstGeom>
        </p:spPr>
      </p:pic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221573">
            <a:off x="3022961" y="4544257"/>
            <a:ext cx="1613663" cy="161366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9*4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32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71942"/>
            <a:ext cx="1285876" cy="1112711"/>
          </a:xfrm>
          <a:prstGeom prst="rect">
            <a:avLst/>
          </a:prstGeom>
        </p:spPr>
      </p:pic>
      <p:grpSp>
        <p:nvGrpSpPr>
          <p:cNvPr id="5" name="Группа 32"/>
          <p:cNvGrpSpPr/>
          <p:nvPr/>
        </p:nvGrpSpPr>
        <p:grpSpPr>
          <a:xfrm>
            <a:off x="6012160" y="5085184"/>
            <a:ext cx="1830160" cy="1152128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389703" cy="628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6016" y="5619758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36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431429">
            <a:off x="5052759" y="5349919"/>
            <a:ext cx="1643050" cy="16430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3357554" y="1643050"/>
            <a:ext cx="4500594" cy="2143140"/>
          </a:xfrm>
          <a:prstGeom prst="cloudCallout">
            <a:avLst>
              <a:gd name="adj1" fmla="val -73378"/>
              <a:gd name="adj2" fmla="val 67281"/>
            </a:avLst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1301970">
            <a:off x="3881545" y="1799056"/>
            <a:ext cx="33807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</a:t>
            </a:r>
          </a:p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баночка с медом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929198"/>
            <a:ext cx="1385500" cy="1431302"/>
          </a:xfrm>
          <a:prstGeom prst="rect">
            <a:avLst/>
          </a:prstGeom>
        </p:spPr>
      </p:pic>
      <p:pic>
        <p:nvPicPr>
          <p:cNvPr id="5" name="Рисунок 4" descr="Ложка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250963">
            <a:off x="6998917" y="4431068"/>
            <a:ext cx="1785958" cy="1785958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285720" y="285728"/>
            <a:ext cx="500066" cy="500066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357166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Пожалуйста, угости меня мёдом!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800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этого тебе нужно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нажать на кнопку            ,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решить пример,  который  найдёшь на цветке у пчёлки,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быстро успеть  нажать на баночку с правильным  ответом.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Если решишь пример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рядом с баночкой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появится        , если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неверно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           .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Для решения следующего примера  нажми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Желаю удачи!          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Ложка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52499">
            <a:off x="3530342" y="3316035"/>
            <a:ext cx="785794" cy="785794"/>
          </a:xfrm>
          <a:prstGeom prst="rect">
            <a:avLst/>
          </a:prstGeom>
        </p:spPr>
      </p:pic>
      <p:pic>
        <p:nvPicPr>
          <p:cNvPr id="7" name="Рисунок 6" descr="122338-b4086-44299758-m750x740-ua144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3357562"/>
            <a:ext cx="620675" cy="537091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5214942" y="1785926"/>
            <a:ext cx="928694" cy="285752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       </a:t>
            </a:r>
            <a:endParaRPr lang="ru-RU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arrow-orange-right-clip-art-9757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528" y="3993598"/>
            <a:ext cx="571472" cy="221219"/>
          </a:xfrm>
          <a:prstGeom prst="rect">
            <a:avLst/>
          </a:prstGeom>
        </p:spPr>
      </p:pic>
      <p:pic>
        <p:nvPicPr>
          <p:cNvPr id="11" name="Рисунок 10" descr="баночка с медом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4929198"/>
            <a:ext cx="1385500" cy="1431302"/>
          </a:xfrm>
          <a:prstGeom prst="rect">
            <a:avLst/>
          </a:prstGeom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072462" y="6286520"/>
            <a:ext cx="857256" cy="357190"/>
          </a:xfrm>
          <a:prstGeom prst="actionButtonForwardNex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3*5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14876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25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71942"/>
            <a:ext cx="1285876" cy="1112711"/>
          </a:xfrm>
          <a:prstGeom prst="rect">
            <a:avLst/>
          </a:prstGeom>
        </p:spPr>
      </p:pic>
      <p:grpSp>
        <p:nvGrpSpPr>
          <p:cNvPr id="33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3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204593">
            <a:off x="4900244" y="5197404"/>
            <a:ext cx="1643050" cy="16430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72" y="1214422"/>
              <a:ext cx="8572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7*2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71942"/>
            <a:ext cx="1285876" cy="1112711"/>
          </a:xfrm>
          <a:prstGeom prst="rect">
            <a:avLst/>
          </a:prstGeom>
        </p:spPr>
      </p:pic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18822">
            <a:off x="6833751" y="4682640"/>
            <a:ext cx="1642953" cy="1642953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500570"/>
            <a:ext cx="1285860" cy="111269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2*4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510190"/>
            <a:ext cx="1357322" cy="1174536"/>
          </a:xfrm>
          <a:prstGeom prst="rect">
            <a:avLst/>
          </a:prstGeom>
        </p:spPr>
      </p:pic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221573">
            <a:off x="3383001" y="3752168"/>
            <a:ext cx="1613663" cy="161366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9*3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71942"/>
            <a:ext cx="1285876" cy="1112711"/>
          </a:xfrm>
          <a:prstGeom prst="rect">
            <a:avLst/>
          </a:prstGeom>
        </p:spPr>
      </p:pic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27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431429">
            <a:off x="4548703" y="4878207"/>
            <a:ext cx="1643050" cy="16430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6*4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857752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55253">
            <a:off x="6968803" y="4529659"/>
            <a:ext cx="1556492" cy="1556492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510190"/>
            <a:ext cx="1357322" cy="1174536"/>
          </a:xfrm>
          <a:prstGeom prst="rect">
            <a:avLst/>
          </a:prstGeom>
        </p:spPr>
      </p:pic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00504"/>
            <a:ext cx="1365996" cy="118204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5*4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786314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20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289162">
            <a:off x="3057340" y="4730966"/>
            <a:ext cx="1769486" cy="1769486"/>
          </a:xfrm>
          <a:prstGeom prst="rect">
            <a:avLst/>
          </a:prstGeom>
        </p:spPr>
      </p:pic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072330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24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071942"/>
            <a:ext cx="1285876" cy="1112711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30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572008"/>
            <a:ext cx="1285860" cy="111269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rrow-orange-right-clip-art-9757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6215082"/>
            <a:ext cx="1139564" cy="500042"/>
          </a:xfrm>
          <a:prstGeom prst="rect">
            <a:avLst/>
          </a:prstGeom>
        </p:spPr>
      </p:pic>
      <p:grpSp>
        <p:nvGrpSpPr>
          <p:cNvPr id="2" name="Группа 15"/>
          <p:cNvGrpSpPr/>
          <p:nvPr/>
        </p:nvGrpSpPr>
        <p:grpSpPr>
          <a:xfrm>
            <a:off x="9144000" y="357166"/>
            <a:ext cx="2339937" cy="2505435"/>
            <a:chOff x="2214546" y="714356"/>
            <a:chExt cx="2339937" cy="2505435"/>
          </a:xfrm>
        </p:grpSpPr>
        <p:grpSp>
          <p:nvGrpSpPr>
            <p:cNvPr id="3" name="Группа 14"/>
            <p:cNvGrpSpPr/>
            <p:nvPr/>
          </p:nvGrpSpPr>
          <p:grpSpPr>
            <a:xfrm>
              <a:off x="2214546" y="714356"/>
              <a:ext cx="2339937" cy="2505435"/>
              <a:chOff x="2643174" y="804494"/>
              <a:chExt cx="2339937" cy="2505435"/>
            </a:xfrm>
          </p:grpSpPr>
          <p:pic>
            <p:nvPicPr>
              <p:cNvPr id="7" name="Рисунок 6" descr="пчелка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flipH="1">
                <a:off x="2643174" y="1785926"/>
                <a:ext cx="1271019" cy="1524003"/>
              </a:xfrm>
              <a:prstGeom prst="rect">
                <a:avLst/>
              </a:prstGeom>
            </p:spPr>
          </p:pic>
          <p:pic>
            <p:nvPicPr>
              <p:cNvPr id="13" name="Рисунок 12" descr="_yapfiles.ru.png"/>
              <p:cNvPicPr>
                <a:picLocks noChangeAspect="1"/>
              </p:cNvPicPr>
              <p:nvPr/>
            </p:nvPicPr>
            <p:blipFill>
              <a:blip r:embed="rId4" cstate="print"/>
              <a:srcRect b="39965"/>
              <a:stretch>
                <a:fillRect/>
              </a:stretch>
            </p:blipFill>
            <p:spPr>
              <a:xfrm rot="3566486">
                <a:off x="3028784" y="979488"/>
                <a:ext cx="2129322" cy="1779333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3143240" y="1214422"/>
              <a:ext cx="928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8*2</a:t>
              </a:r>
            </a:p>
          </p:txBody>
        </p:sp>
      </p:grpSp>
      <p:sp>
        <p:nvSpPr>
          <p:cNvPr id="17" name="Блок-схема: альтернативный процесс 16"/>
          <p:cNvSpPr/>
          <p:nvPr/>
        </p:nvSpPr>
        <p:spPr>
          <a:xfrm>
            <a:off x="4857752" y="3357562"/>
            <a:ext cx="1285884" cy="428628"/>
          </a:xfrm>
          <a:prstGeom prst="flowChartAlternateProcess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Т А Р 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9"/>
          <p:cNvGrpSpPr/>
          <p:nvPr/>
        </p:nvGrpSpPr>
        <p:grpSpPr>
          <a:xfrm>
            <a:off x="2857488" y="4929198"/>
            <a:ext cx="1198618" cy="1238242"/>
            <a:chOff x="2857488" y="4929198"/>
            <a:chExt cx="1198618" cy="1238242"/>
          </a:xfrm>
        </p:grpSpPr>
        <p:pic>
          <p:nvPicPr>
            <p:cNvPr id="31" name="Рисунок 30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7488" y="4929198"/>
              <a:ext cx="1198618" cy="1238242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286116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32"/>
          <p:cNvGrpSpPr/>
          <p:nvPr/>
        </p:nvGrpSpPr>
        <p:grpSpPr>
          <a:xfrm>
            <a:off x="6643702" y="4929198"/>
            <a:ext cx="1198618" cy="1238242"/>
            <a:chOff x="6643702" y="4929198"/>
            <a:chExt cx="1198618" cy="1238242"/>
          </a:xfrm>
        </p:grpSpPr>
        <p:pic>
          <p:nvPicPr>
            <p:cNvPr id="34" name="Рисунок 33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43702" y="4929198"/>
              <a:ext cx="1198618" cy="123824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929454" y="5357826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6" name="Рисунок 25" descr="122338-b4086-44299758-m750x740-ua144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55253">
            <a:off x="6968803" y="4673675"/>
            <a:ext cx="1556492" cy="1556492"/>
          </a:xfrm>
          <a:prstGeom prst="rect">
            <a:avLst/>
          </a:prstGeom>
        </p:spPr>
      </p:pic>
      <p:grpSp>
        <p:nvGrpSpPr>
          <p:cNvPr id="6" name="Группа 35"/>
          <p:cNvGrpSpPr/>
          <p:nvPr/>
        </p:nvGrpSpPr>
        <p:grpSpPr>
          <a:xfrm>
            <a:off x="4714876" y="5429264"/>
            <a:ext cx="1198618" cy="1238242"/>
            <a:chOff x="4714876" y="5429264"/>
            <a:chExt cx="1198618" cy="1238242"/>
          </a:xfrm>
        </p:grpSpPr>
        <p:pic>
          <p:nvPicPr>
            <p:cNvPr id="37" name="Рисунок 36" descr="баночка с медом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4876" y="5429264"/>
              <a:ext cx="1198618" cy="123824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5143504" y="5857892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7" name="Рисунок 26" descr="Ложка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4510190"/>
            <a:ext cx="1357322" cy="1174536"/>
          </a:xfrm>
          <a:prstGeom prst="rect">
            <a:avLst/>
          </a:prstGeom>
        </p:spPr>
      </p:pic>
      <p:pic>
        <p:nvPicPr>
          <p:cNvPr id="28" name="Рисунок 27" descr="122338-b4086-44299758-m750x740-ua1448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4000504"/>
            <a:ext cx="1365996" cy="118204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5243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201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Оксана</cp:lastModifiedBy>
  <cp:revision>50</cp:revision>
  <dcterms:created xsi:type="dcterms:W3CDTF">2017-04-01T19:00:05Z</dcterms:created>
  <dcterms:modified xsi:type="dcterms:W3CDTF">2024-06-07T07:21:32Z</dcterms:modified>
</cp:coreProperties>
</file>