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2F"/>
    <a:srgbClr val="1F0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Взаимосвязь сложения и вычитания</a:t>
            </a:r>
            <a:endParaRPr lang="ru-RU" dirty="0"/>
          </a:p>
        </p:txBody>
      </p:sp>
      <p:pic>
        <p:nvPicPr>
          <p:cNvPr id="5" name="Содержимое 4" descr="school21096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4000504"/>
            <a:ext cx="1714512" cy="2496758"/>
          </a:xfrm>
        </p:spPr>
      </p:pic>
      <p:sp>
        <p:nvSpPr>
          <p:cNvPr id="4" name="Прямоугольник 3"/>
          <p:cNvSpPr/>
          <p:nvPr/>
        </p:nvSpPr>
        <p:spPr>
          <a:xfrm>
            <a:off x="571472" y="2000240"/>
            <a:ext cx="779085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Туда и обратно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0040" y="5657671"/>
            <a:ext cx="883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mtClean="0"/>
              <a:t>2 класс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92880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7030A0"/>
                </a:solidFill>
              </a:rPr>
              <a:t>Выбери правильное</a:t>
            </a:r>
            <a:br>
              <a:rPr lang="ru-RU" sz="6600" dirty="0" smtClean="0">
                <a:solidFill>
                  <a:srgbClr val="7030A0"/>
                </a:solidFill>
              </a:rPr>
            </a:br>
            <a:r>
              <a:rPr lang="ru-RU" sz="6600" dirty="0" smtClean="0">
                <a:solidFill>
                  <a:srgbClr val="7030A0"/>
                </a:solidFill>
              </a:rPr>
              <a:t>действие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4" descr="school2109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4348" y="3214686"/>
            <a:ext cx="1798725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54 - 26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54 - 28</a:t>
            </a:r>
            <a:endParaRPr lang="ru-RU" sz="6000" b="1" dirty="0">
              <a:solidFill>
                <a:srgbClr val="1F08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4643438" y="1857364"/>
            <a:ext cx="4000528" cy="3100410"/>
          </a:xfrm>
          <a:prstGeom prst="rect">
            <a:avLst/>
          </a:prstGeom>
        </p:spPr>
      </p:pic>
      <p:pic>
        <p:nvPicPr>
          <p:cNvPr id="7" name="Рисунок 6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571472" y="1857364"/>
            <a:ext cx="4000528" cy="31004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1670" y="4572008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4572008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214810" y="2714620"/>
            <a:ext cx="607223" cy="5465007"/>
          </a:xfrm>
          <a:prstGeom prst="rightBrace">
            <a:avLst>
              <a:gd name="adj1" fmla="val 8333"/>
              <a:gd name="adj2" fmla="val 50605"/>
            </a:avLst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14810" y="5715016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285728"/>
            <a:ext cx="2547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26 + 28</a:t>
            </a:r>
            <a:endParaRPr lang="ru-RU" sz="6000" b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21004E-7 L -0.11407 0.782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3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54 - 26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54 - 28</a:t>
            </a:r>
            <a:endParaRPr lang="ru-RU" sz="6000" b="1" dirty="0">
              <a:solidFill>
                <a:srgbClr val="1F08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4643438" y="1857364"/>
            <a:ext cx="4000528" cy="3100410"/>
          </a:xfrm>
          <a:prstGeom prst="rect">
            <a:avLst/>
          </a:prstGeom>
        </p:spPr>
      </p:pic>
      <p:pic>
        <p:nvPicPr>
          <p:cNvPr id="7" name="Рисунок 6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571472" y="1857364"/>
            <a:ext cx="4000528" cy="31004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1670" y="4572008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457200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214810" y="2714620"/>
            <a:ext cx="607223" cy="5465007"/>
          </a:xfrm>
          <a:prstGeom prst="rightBrace">
            <a:avLst>
              <a:gd name="adj1" fmla="val 8333"/>
              <a:gd name="adj2" fmla="val 50605"/>
            </a:avLst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14810" y="5715016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54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285728"/>
            <a:ext cx="2547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26 + 28</a:t>
            </a:r>
            <a:endParaRPr lang="ru-RU" sz="6000" b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33727E-6 L 0.58264 0.7659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54 - 26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85728"/>
            <a:ext cx="2364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54 - 28</a:t>
            </a:r>
            <a:endParaRPr lang="ru-RU" sz="6000" b="1" dirty="0">
              <a:solidFill>
                <a:srgbClr val="1F08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4643438" y="1857364"/>
            <a:ext cx="4000528" cy="3100410"/>
          </a:xfrm>
          <a:prstGeom prst="rect">
            <a:avLst/>
          </a:prstGeom>
        </p:spPr>
      </p:pic>
      <p:pic>
        <p:nvPicPr>
          <p:cNvPr id="7" name="Рисунок 6" descr="vagonchik-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99" r="423" b="13385"/>
          <a:stretch>
            <a:fillRect/>
          </a:stretch>
        </p:blipFill>
        <p:spPr>
          <a:xfrm>
            <a:off x="571472" y="1857364"/>
            <a:ext cx="4000528" cy="31004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1670" y="457200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4572008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214810" y="2714620"/>
            <a:ext cx="607223" cy="5465007"/>
          </a:xfrm>
          <a:prstGeom prst="rightBrace">
            <a:avLst>
              <a:gd name="adj1" fmla="val 8333"/>
              <a:gd name="adj2" fmla="val 50605"/>
            </a:avLst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14810" y="5715016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54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285728"/>
            <a:ext cx="25474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26 + 28</a:t>
            </a:r>
            <a:endParaRPr lang="ru-RU" sz="6000" b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7516E-6 L 0.25989 0.7659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Сложение и вычитание –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взаимообратные действия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429132"/>
            <a:ext cx="48654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72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72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7200" b="1" dirty="0">
              <a:solidFill>
                <a:srgbClr val="0068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3357562"/>
            <a:ext cx="48654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72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72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7200" b="1" dirty="0">
              <a:solidFill>
                <a:srgbClr val="1F08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143116"/>
            <a:ext cx="49295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1F08C8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7200" b="1" dirty="0" smtClean="0">
                <a:solidFill>
                  <a:srgbClr val="00682F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4" descr="school2109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2844" y="571480"/>
            <a:ext cx="1483948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66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Взаимосвязь сложения и вычитания</vt:lpstr>
      <vt:lpstr>Выбери правильное действие</vt:lpstr>
      <vt:lpstr>Презентация PowerPoint</vt:lpstr>
      <vt:lpstr>Презентация PowerPoint</vt:lpstr>
      <vt:lpstr>Презентация PowerPoint</vt:lpstr>
      <vt:lpstr>Сложение и вычитание –  взаимообратные действия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7</cp:revision>
  <dcterms:created xsi:type="dcterms:W3CDTF">2015-12-15T15:52:30Z</dcterms:created>
  <dcterms:modified xsi:type="dcterms:W3CDTF">2024-06-08T11:48:03Z</dcterms:modified>
</cp:coreProperties>
</file>