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9" r:id="rId4"/>
    <p:sldId id="260" r:id="rId5"/>
    <p:sldId id="272" r:id="rId6"/>
    <p:sldId id="262" r:id="rId7"/>
    <p:sldId id="263" r:id="rId8"/>
    <p:sldId id="274" r:id="rId9"/>
    <p:sldId id="258" r:id="rId10"/>
    <p:sldId id="267" r:id="rId11"/>
    <p:sldId id="270" r:id="rId12"/>
    <p:sldId id="268" r:id="rId13"/>
    <p:sldId id="273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13C48-18B2-414F-962A-897170F30ED4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8EBAA-6578-4242-8243-014A6BA21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092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F2B28-2192-4E90-8237-E3B4DF8051C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21"/>
            <a:ext cx="9144000" cy="68401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17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10.06.2024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9101" y="4077072"/>
            <a:ext cx="7196336" cy="1470025"/>
          </a:xfrm>
          <a:noFill/>
          <a:ln w="57150">
            <a:noFill/>
          </a:ln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4000" b="1" dirty="0" smtClean="0">
                <a:solidFill>
                  <a:srgbClr val="F14124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Заметка </a:t>
            </a:r>
            <a:r>
              <a:rPr lang="ru-RU" sz="4000" b="1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газеты</a:t>
            </a:r>
            <a:b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по картине В.А. Серова «Девочка </a:t>
            </a:r>
            <a:r>
              <a:rPr lang="ru-RU" sz="4000" b="1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персиками»</a:t>
            </a:r>
            <a:endParaRPr lang="uk-UA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46697"/>
            <a:ext cx="68313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>
              <a:solidFill>
                <a:srgbClr val="000000"/>
              </a:solidFill>
              <a:latin typeface="Times New Roman"/>
            </a:endParaRPr>
          </a:p>
          <a:p>
            <a:pPr lvl="0" algn="ctr"/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ГБОУ школа №525 с углубленным изучением английского языка </a:t>
            </a:r>
          </a:p>
          <a:p>
            <a:pPr lvl="0" algn="ctr"/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имени дважды Героя Советского Союза Г.М. Гречко</a:t>
            </a:r>
          </a:p>
          <a:p>
            <a:pPr lvl="0" algn="ctr"/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Московского района Санкт- Петербурга</a:t>
            </a:r>
          </a:p>
          <a:p>
            <a:pPr algn="ctr"/>
            <a:r>
              <a:rPr lang="ru-RU" sz="1100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227687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русского языка в 3 классе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программе «Школа России»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учителя начальных классов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Мироновой  Елены Петровны,</a:t>
            </a: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496" y="2636912"/>
            <a:ext cx="736550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Закончите предложения: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4104013"/>
            <a:ext cx="5410944" cy="278612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помог мне….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меня было сложным…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понравилось…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научился…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301608" cy="157504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Толковый словарь русского языка под редакцией Ожегова С.И. и Шведовой Н.Ю.,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1997г.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4" y="4149080"/>
            <a:ext cx="8229600" cy="239835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Отрада-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удовольствие, радость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5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Толковый словарь русского языка под редакцией Ожегова С.И. и Шведовой Н.Ю.,1997г.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140968"/>
            <a:ext cx="8229600" cy="3168352"/>
          </a:xfrm>
        </p:spPr>
        <p:txBody>
          <a:bodyPr/>
          <a:lstStyle/>
          <a:p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Меценат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богатый покровитель наук и искусств; вообще тот, кто покровительствует какому-нибудь делу, начинанию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4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Валентин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Александрович  Серов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(1865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-1911) –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русский художник.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7004" y="1556792"/>
            <a:ext cx="3124916" cy="4392488"/>
          </a:xfrm>
          <a:prstGeom prst="rect">
            <a:avLst/>
          </a:prstGeom>
          <a:solidFill>
            <a:srgbClr val="C00000"/>
          </a:solidFill>
          <a:ln w="57150">
            <a:solidFill>
              <a:schemeClr val="accent2">
                <a:lumMod val="50000"/>
              </a:schemeClr>
            </a:solidFill>
          </a:ln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1299" y="1556792"/>
            <a:ext cx="341042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3965" y="6233210"/>
            <a:ext cx="3456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Автопортрет</a:t>
            </a:r>
          </a:p>
        </p:txBody>
      </p:sp>
    </p:spTree>
    <p:extLst>
      <p:ext uri="{BB962C8B-B14F-4D97-AF65-F5344CB8AC3E}">
        <p14:creationId xmlns:p14="http://schemas.microsoft.com/office/powerpoint/2010/main" val="130929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Знакомство с жизнью художника</a:t>
            </a:r>
            <a:r>
              <a:rPr lang="ru-RU" dirty="0"/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14347"/>
            <a:ext cx="8568951" cy="1944217"/>
          </a:xfrm>
        </p:spPr>
        <p:txBody>
          <a:bodyPr>
            <a:normAutofit fontScale="47500" lnSpcReduction="20000"/>
          </a:bodyPr>
          <a:lstStyle/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3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В.А.Серов</a:t>
            </a:r>
            <a:r>
              <a:rPr lang="ru-RU" sz="3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3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19 января 1865 года в Петербурге.</a:t>
            </a:r>
            <a:r>
              <a:rPr lang="ru-RU" sz="3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Его отец – известный композитор. С детства Серову прививалась любовь к искусству. С пяти лет рисование стало его любимым занятием. Девятилетним ребёнком Серов приехал в Париж, где начал заниматься с известным художником И.Е. Репиным. В.А. Серов писал портреты. Его считают </a:t>
            </a:r>
            <a:r>
              <a:rPr lang="ru-RU" sz="3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портретистом</a:t>
            </a:r>
            <a:r>
              <a:rPr lang="ru-RU" sz="3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Картины </a:t>
            </a:r>
            <a:r>
              <a:rPr lang="ru-RU" sz="3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Серова отличаются «солнечной» палитрой и светлой интонацией- художник искал в живописи возможность передать всё то, что называл </a:t>
            </a:r>
            <a:r>
              <a:rPr lang="ru-RU" sz="3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«отрадным»</a:t>
            </a:r>
            <a:endParaRPr lang="ru-RU" sz="38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3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3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27643"/>
            <a:ext cx="2401887" cy="2932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0" y="5724238"/>
            <a:ext cx="354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«Девушка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освещенная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солнцем»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Портрет М.Я. Симонович. 1888.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7703" y="2596273"/>
            <a:ext cx="2675566" cy="2961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400958" y="5724605"/>
            <a:ext cx="3200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Портрет великого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князя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Павла Александровича. 1897.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4229" y="2563242"/>
            <a:ext cx="2148268" cy="2994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6660232" y="5724237"/>
            <a:ext cx="2369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Портрет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княгини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З.Н. Юсуповой. 1902.</a:t>
            </a:r>
          </a:p>
        </p:txBody>
      </p:sp>
    </p:spTree>
    <p:extLst>
      <p:ext uri="{BB962C8B-B14F-4D97-AF65-F5344CB8AC3E}">
        <p14:creationId xmlns:p14="http://schemas.microsoft.com/office/powerpoint/2010/main" val="29734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457200" y="1600200"/>
            <a:ext cx="30346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1887 году, летом, живя в имении своих друзей, в Абрамцеве, Серов написал портрет 12-летней дочери известного русского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мецената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Саввы Ивановича Мамонтова – Веры Мамонтовой. Художник писал портрет более месяца. Ему было тогда 22 года.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6688" y="1628800"/>
            <a:ext cx="4072102" cy="4424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0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Верочка Мамонтова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121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3024336" cy="158417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В. Серов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«Девочка с персиками».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996952"/>
            <a:ext cx="3240360" cy="33514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Первоначально работа называлась «Портрет В.М.», но Игорь Грабарь – известный художник, увидев эту работу на выставке воскликнул: «Девочка с персиками!!!» Это название принял и сам Серов.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6391" y="1196752"/>
            <a:ext cx="4153460" cy="4796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3018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Музей-усадьба в Абрамцево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1003" y="1337655"/>
            <a:ext cx="6611357" cy="4448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755576" y="5949565"/>
            <a:ext cx="79620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Картина «Девочка с персиками» долгое время находилась в Абрамцеве, в той же комнате, где и была написана. А потом ее передали в Третьяковскую галерею, в Абрамцеве же в настоящее время висит копия этого произведения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458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2130425"/>
            <a:ext cx="4894312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23511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Заметка для газеты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картине В.А.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Серова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«Девочка с персиками»</a:t>
            </a:r>
          </a:p>
        </p:txBody>
      </p:sp>
    </p:spTree>
    <p:extLst>
      <p:ext uri="{BB962C8B-B14F-4D97-AF65-F5344CB8AC3E}">
        <p14:creationId xmlns:p14="http://schemas.microsoft.com/office/powerpoint/2010/main" val="241711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3491880" y="1268760"/>
            <a:ext cx="5256584" cy="136815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47664" y="3068960"/>
            <a:ext cx="7139136" cy="3057203"/>
          </a:xfrm>
        </p:spPr>
        <p:txBody>
          <a:bodyPr/>
          <a:lstStyle/>
          <a:p>
            <a:pPr marL="514350" lvl="0" indent="-51435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AutoNum type="arabicPeriod"/>
            </a:pP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рассмотреть картину «Девочка с персиками» и понять её сюжет.</a:t>
            </a:r>
          </a:p>
          <a:p>
            <a:pPr marL="514350" lvl="0" indent="-51435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Arial" pitchFamily="34" charset="0"/>
              <a:buAutoNum type="arabicPeriod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Составить план написания заметки для газеты.</a:t>
            </a:r>
          </a:p>
          <a:p>
            <a:pPr marL="514350" lvl="0" indent="-51435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AutoNum type="arabicPeriod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Составить устный рассказ по картине.</a:t>
            </a:r>
          </a:p>
          <a:p>
            <a:pPr marL="514350" lvl="0" indent="-51435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AutoNum type="arabicPeriod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Написать в тетради текст заметки для газеты.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3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837213"/>
              </p:ext>
            </p:extLst>
          </p:nvPr>
        </p:nvGraphicFramePr>
        <p:xfrm>
          <a:off x="214281" y="357168"/>
          <a:ext cx="8786874" cy="6416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5"/>
                <a:gridCol w="1928826"/>
                <a:gridCol w="4500593"/>
              </a:tblGrid>
              <a:tr h="63287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заметки для газеты</a:t>
                      </a:r>
                      <a:endParaRPr lang="ru-RU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лова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для использования</a:t>
                      </a:r>
                      <a:endParaRPr lang="ru-RU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2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1. Художник В.А. Серов и его картина.</a:t>
                      </a:r>
                    </a:p>
                    <a:p>
                      <a:endParaRPr lang="ru-RU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r>
                        <a:rPr lang="ru-RU" sz="1600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ртрет,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ера </a:t>
                      </a:r>
                      <a:r>
                        <a:rPr lang="ru-RU" sz="1600" u="sng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амонтова, 1887г.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2876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2. Описание картины:</a:t>
                      </a:r>
                    </a:p>
                    <a:p>
                      <a:pPr>
                        <a:buNone/>
                      </a:pPr>
                      <a:r>
                        <a:rPr lang="ru-RU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а) Портрет девочки.</a:t>
                      </a:r>
                    </a:p>
                    <a:p>
                      <a:pPr>
                        <a:buNone/>
                      </a:pPr>
                      <a:endParaRPr lang="ru-RU" sz="160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endParaRPr lang="ru-RU" sz="160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Одежда девочки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Яркая розовая кофт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чка, 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чёрный в белую г</a:t>
                      </a:r>
                      <a:r>
                        <a:rPr lang="ru-RU" sz="1600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рош</a:t>
                      </a:r>
                      <a:r>
                        <a:rPr lang="ru-RU" sz="1600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ну бант.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34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Лицо, брови, глаза, волосы девочки.</a:t>
                      </a: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Руки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Смуглое ….., дли</a:t>
                      </a:r>
                      <a:r>
                        <a:rPr lang="ru-RU" sz="1600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нн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ч</a:t>
                      </a:r>
                      <a:r>
                        <a:rPr lang="ru-RU" sz="1600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ё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рные…..,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щ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ках румян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ц, б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льшие карие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…., ч</a:t>
                      </a:r>
                      <a:r>
                        <a:rPr lang="ru-RU" sz="1600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ё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рные густые …..</a:t>
                      </a:r>
                    </a:p>
                    <a:p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Спелый персик.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1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б)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Комната, озаре</a:t>
                      </a:r>
                      <a:r>
                        <a:rPr lang="ru-RU" sz="1600" b="0" i="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нн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ая светом.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Стол, мебель, стены.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дит, стол, светлая комната.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Бел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снежная скатерт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лист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я клёна, серебр</a:t>
                      </a:r>
                      <a:r>
                        <a:rPr lang="ru-RU" sz="1600" dirty="0" smtClean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ян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ый но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три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персика.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Стари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нн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ая мебель, на ст</a:t>
                      </a:r>
                      <a:r>
                        <a:rPr lang="ru-RU" sz="1600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д</a:t>
                      </a:r>
                      <a:r>
                        <a:rPr lang="ru-RU" sz="1600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</a:t>
                      </a:r>
                      <a:r>
                        <a:rPr lang="ru-RU" sz="1600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ративная т</a:t>
                      </a:r>
                      <a:r>
                        <a:rPr lang="ru-RU" sz="1600" u="sng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релка.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7210"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в) Цвет и настроение картины.</a:t>
                      </a:r>
                      <a:endParaRPr lang="ru-RU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Краски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тона картины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Яркие, тёплые….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Лучи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</a:t>
                      </a:r>
                      <a:r>
                        <a:rPr lang="ru-RU" sz="1600" u="sng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нца </a:t>
                      </a:r>
                      <a:r>
                        <a:rPr lang="ru-RU" sz="1600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</a:t>
                      </a:r>
                      <a:r>
                        <a:rPr lang="ru-RU" sz="1600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ют….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Бледн</a:t>
                      </a:r>
                      <a:r>
                        <a:rPr lang="ru-RU" sz="1600" u="sng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о- 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розовый, серебрист</a:t>
                      </a:r>
                      <a:r>
                        <a:rPr lang="ru-RU" sz="1600" u="sng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о- 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r>
                        <a:rPr lang="ru-RU" sz="1600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ртина светлая и добрая…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2876"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3.  Моё отношение к картине.</a:t>
                      </a:r>
                      <a:endParaRPr lang="ru-RU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Впечатление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600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нравилась….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1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499</Words>
  <Application>Microsoft Office PowerPoint</Application>
  <PresentationFormat>Экран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Специальное оформление</vt:lpstr>
      <vt:lpstr>Тема: Заметка для газеты  по картине В.А. Серова «Девочка с персиками»</vt:lpstr>
      <vt:lpstr>Валентин Александрович  Серов (1865 -1911) – великий русский художник.  </vt:lpstr>
      <vt:lpstr>Знакомство с жизнью художника.</vt:lpstr>
      <vt:lpstr>Верочка Мамонтова</vt:lpstr>
      <vt:lpstr>В. Серов «Девочка с персиками». </vt:lpstr>
      <vt:lpstr>Музей-усадьба в Абрамцево </vt:lpstr>
      <vt:lpstr>Тема урока:</vt:lpstr>
      <vt:lpstr>Задачи урока:</vt:lpstr>
      <vt:lpstr>Презентация PowerPoint</vt:lpstr>
      <vt:lpstr>Закончите предложения:</vt:lpstr>
      <vt:lpstr>Толковый словарь русского языка под редакцией Ожегова С.И. и Шведовой Н.Ю.,1997г.</vt:lpstr>
      <vt:lpstr>Толковый словарь русского языка под редакцией Ожегова С.И. и Шведовой Н.Ю.,1997г.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Asus</cp:lastModifiedBy>
  <cp:revision>74</cp:revision>
  <dcterms:created xsi:type="dcterms:W3CDTF">2009-01-08T12:15:48Z</dcterms:created>
  <dcterms:modified xsi:type="dcterms:W3CDTF">2024-06-10T10:29:20Z</dcterms:modified>
</cp:coreProperties>
</file>