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69" autoAdjust="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4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C63A7-ABCC-4C48-97D2-C69AE4E2C78D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D342-99B4-4C90-9BC8-87BE63E1CC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056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D342-99B4-4C90-9BC8-87BE63E1CCA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923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2D8B-EA7F-4AE0-AFAB-194B6944C6A4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2996-F825-4EE4-AFB3-53AA61B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2D8B-EA7F-4AE0-AFAB-194B6944C6A4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2996-F825-4EE4-AFB3-53AA61B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2D8B-EA7F-4AE0-AFAB-194B6944C6A4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2996-F825-4EE4-AFB3-53AA61B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2D8B-EA7F-4AE0-AFAB-194B6944C6A4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2996-F825-4EE4-AFB3-53AA61B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2D8B-EA7F-4AE0-AFAB-194B6944C6A4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2996-F825-4EE4-AFB3-53AA61B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2D8B-EA7F-4AE0-AFAB-194B6944C6A4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2996-F825-4EE4-AFB3-53AA61B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2D8B-EA7F-4AE0-AFAB-194B6944C6A4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2996-F825-4EE4-AFB3-53AA61B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2D8B-EA7F-4AE0-AFAB-194B6944C6A4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2996-F825-4EE4-AFB3-53AA61B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2D8B-EA7F-4AE0-AFAB-194B6944C6A4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2996-F825-4EE4-AFB3-53AA61B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2D8B-EA7F-4AE0-AFAB-194B6944C6A4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2996-F825-4EE4-AFB3-53AA61B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2D8B-EA7F-4AE0-AFAB-194B6944C6A4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2996-F825-4EE4-AFB3-53AA61B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A2D8B-EA7F-4AE0-AFAB-194B6944C6A4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F2996-F825-4EE4-AFB3-53AA61B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 flipH="1">
            <a:off x="827583" y="476673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«Тополек»  г. Бабушкин МО «Кабанский район» 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Республики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Бурятия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59" y="1916833"/>
            <a:ext cx="78488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Семинар-практикум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«Приобщение дошкольников к национальной культуре и народным традициям через использование музейного пространства»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28184" y="5013176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Старший воспитатель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Казакова Л.В.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9832" y="558924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г.   Бабушкин 2024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s://www.xix-nv.ru/files/administrator.school19_edu_nv_ru/%D0%9D%D0%BE%D0%B2%D0%BE%D1%81%D1%82%D0%B8/2021/%D0%90%D0%BF%D1%80%D0%B5%D0%BB%D1%8C/069.jpg"/>
          <p:cNvPicPr/>
          <p:nvPr/>
        </p:nvPicPr>
        <p:blipFill>
          <a:blip r:embed="rId4" cstate="print"/>
          <a:srcRect l="15869" t="-320" r="16401" b="9562"/>
          <a:stretch>
            <a:fillRect/>
          </a:stretch>
        </p:blipFill>
        <p:spPr bwMode="auto">
          <a:xfrm>
            <a:off x="2555776" y="3356992"/>
            <a:ext cx="2803869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539552" y="332656"/>
            <a:ext cx="7920880" cy="6020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Назначение мини-музея – художественно-эстетическое и патриотическое воспитание дошкольников. </a:t>
            </a:r>
            <a:endParaRPr lang="ru-RU" sz="1600" b="1" i="1" dirty="0">
              <a:solidFill>
                <a:schemeClr val="accent3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Его задачи – </a:t>
            </a:r>
            <a:endParaRPr lang="ru-RU" sz="1600" b="1" i="1" dirty="0">
              <a:solidFill>
                <a:schemeClr val="accent3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обогащение предметно-развивающей среды детского сада,</a:t>
            </a:r>
            <a:endParaRPr lang="ru-RU" sz="1600" b="1" i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формирование у дошкольников представлений о музее, </a:t>
            </a:r>
            <a:endParaRPr lang="ru-RU" sz="1600" b="1" i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расширение кругозора дошкольников, развитие их познавательных способностей и формирование </a:t>
            </a:r>
            <a:r>
              <a:rPr lang="ru-RU" sz="1600" b="1" i="1" dirty="0" err="1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проектно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- исследовательских умений и навыков, </a:t>
            </a:r>
            <a:endParaRPr lang="ru-RU" sz="1600" b="1" i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формирование активной жизненной позиции.</a:t>
            </a:r>
            <a:endParaRPr lang="ru-RU" sz="1600" b="1" i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Реализация положений ФГОС и примерных образовательных программ дошкольного образования и дополнительных образовательных программ;</a:t>
            </a:r>
            <a:endParaRPr lang="ru-RU" sz="1600" b="1" i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Формирование у дошкольников представлений о музее;</a:t>
            </a:r>
            <a:endParaRPr lang="ru-RU" sz="1600" b="1" i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Обогащение воспитательно-образовательного пространства новыми формами;</a:t>
            </a:r>
            <a:endParaRPr lang="ru-RU" sz="1600" b="1" i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Обогащение предметно-развивающей среды ДОУ;</a:t>
            </a:r>
            <a:endParaRPr lang="ru-RU" sz="1600" b="1" i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Расширение кругозора дошкольников;</a:t>
            </a:r>
            <a:endParaRPr lang="ru-RU" sz="1600" b="1" i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Социализация ребёнка;</a:t>
            </a:r>
            <a:endParaRPr lang="ru-RU" sz="1600" b="1" i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Развитие познавательных способностей и познавательной деятельности;</a:t>
            </a:r>
            <a:endParaRPr lang="ru-RU" sz="1600" b="1" i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Формирование проектно-исследовательских умений и навыков;</a:t>
            </a:r>
            <a:endParaRPr lang="ru-RU" sz="1600" b="1" i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Формирование умения самостоятельно анализировать и систематизировать полученные знания;</a:t>
            </a:r>
            <a:endParaRPr lang="ru-RU" sz="1600" b="1" i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Развитие творческого мышления и воображения;</a:t>
            </a:r>
            <a:endParaRPr lang="ru-RU" sz="1600" b="1" i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Формирование активной жизненной позиции</a:t>
            </a:r>
            <a:r>
              <a:rPr lang="ru-RU" sz="1600" b="1" i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600" b="1" i="1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467544" y="188640"/>
            <a:ext cx="8496944" cy="6518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b="1" i="1" dirty="0" smtClean="0">
              <a:solidFill>
                <a:srgbClr val="010101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sz="1400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процессе создания мини-музея учитываются следующие принципы:</a:t>
            </a:r>
            <a:endParaRPr lang="ru-RU" sz="14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Принцип интеграции</a:t>
            </a:r>
            <a:endParaRPr lang="ru-RU" sz="14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Содержание мини-музея, как правило, позволяет педагогу познакомить детей с разными областями человеческой деятельности: историей и фольклором, природой и культурой и т.п. Кроме того, мини-музей способствует реализации интегрированного подхода в обучении и созданию системы детской деятельности.</a:t>
            </a:r>
            <a:endParaRPr lang="ru-RU" sz="1400" b="1" i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Принципы деятельности и интерактивности</a:t>
            </a:r>
            <a:endParaRPr lang="ru-RU" sz="14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Дети могут играть с экспонатами, дополнять музей собственными работами, создавать экспонаты непосредственно в мини-музее. Например, в музее кукол можно делать кукол из предложенного материала, в музее природы — поделки из природного материала/ Необходимо выделить уголок в мини-музее для самостоятельной деятельности ребенка.</a:t>
            </a:r>
            <a:endParaRPr lang="ru-RU" sz="1400" b="1" i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Принцип научности</a:t>
            </a:r>
            <a:endParaRPr lang="ru-RU" sz="14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Несмотря на то, что мини-музеи создаются для дошкольников, их экспонаты должны достоверно отражать заявленную тему, объяснять различные процессы, явления на доступном и в то же время научном уровне. Однако следует быть осторожными! Стремление к избыточной научности, слабая адаптация материалов к уровню развития дошкольника делают мини-музей неинтересным для ребенка.</a:t>
            </a:r>
            <a:endParaRPr lang="ru-RU" sz="1400" b="1" i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Принцип природосообразности</a:t>
            </a:r>
            <a:endParaRPr lang="ru-RU" sz="14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 организации мини-музеев необходимо учитывать психофизиологические особенности детей разного возраста, следовать объективным законам их развития и создавать условия для раскрытия личностного потенциала ребенка.</a:t>
            </a:r>
            <a:endParaRPr lang="ru-RU" sz="1400" b="1" i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Принцип культуросообразности</a:t>
            </a:r>
            <a:endParaRPr lang="ru-RU" sz="14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Мини-музей приобщает дошкольников к мировой культуре, общечеловеческим ценностям (отношение к природе, к культуре, к другим людям и к себе) через освоение ценностей и норм конкретной национальной и региональной культуры</a:t>
            </a:r>
            <a: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400" b="1" i="1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27" y="1507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395536" y="476671"/>
            <a:ext cx="8496944" cy="5295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Принцип гуманизации</a:t>
            </a:r>
            <a:endParaRPr lang="ru-RU" sz="14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Мини-музей ориентирован на создание условий для всестороннего развития ребенка, поддержки его инициативы, творческой деятельности и индивидуально-ориентированный подход в образовании. Реализация принципа гуманизации требует создания условий для новых отношений в системе «ребенок — педагог» и перехода на диалоговую форму обучения.</a:t>
            </a:r>
            <a:endParaRPr lang="ru-RU" sz="1400" b="1" i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Принципы динамичности и вариативности</a:t>
            </a:r>
            <a:endParaRPr lang="ru-RU" sz="14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Эти принципы тесно связаны с принципами интерактивности и деятельности. Мини-музей детского сада периодически меняется: по тематике, экспонатам, содержанию уголков для самостоятельной и игровой деятельности и т.д. Если мини-музей расположен в группе, его содержание обновляется каждый год с учетом возрастных особенностей дошкольников. Одни экспонаты можно убирать, другие — добавлять в экспозицию.</a:t>
            </a:r>
            <a:endParaRPr lang="ru-RU" sz="1400" b="1" i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Принцип разнообразия</a:t>
            </a:r>
            <a:endParaRPr lang="ru-RU" sz="14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Независимо от темы мини-музея, его экспонаты должны быть разнообразными по форме, содержанию, размерам и т.п. </a:t>
            </a:r>
            <a:endParaRPr lang="ru-RU" sz="1400" b="1" i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Принцип </a:t>
            </a:r>
            <a:r>
              <a:rPr lang="ru-RU" sz="1400" b="1" i="1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экологичности</a:t>
            </a:r>
            <a:endParaRPr lang="ru-RU" sz="14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Важно, чтобы в экспозиции преобладали экологически безопасные для здоровья ребенка материалы, в том числе природного происхождения. </a:t>
            </a:r>
            <a:endParaRPr lang="ru-RU" sz="1400" b="1" i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Принцип безопасности</a:t>
            </a:r>
            <a:endParaRPr lang="ru-RU" sz="14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Оформление мини-музея не должно создавать угрозу здоровью </a:t>
            </a:r>
            <a:endParaRPr lang="ru-RU" sz="1400" b="1" i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</a:t>
            </a: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безопасности дошкольника. Он должен </a:t>
            </a:r>
            <a: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свободно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доставать </a:t>
            </a: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 любого уголка мини-музея. </a:t>
            </a:r>
            <a:endParaRPr lang="ru-RU" sz="1400" b="1" i="1" dirty="0">
              <a:ea typeface="Calibri"/>
              <a:cs typeface="Times New Roman"/>
            </a:endParaRPr>
          </a:p>
        </p:txBody>
      </p:sp>
      <p:pic>
        <p:nvPicPr>
          <p:cNvPr id="5" name="Рисунок 4" descr="https://gas-kvas.com/uploads/posts/2023-02/1676785682_gas-kvas-com-p-risunki-na-temu-mi-na-ekskursii-11.jpg"/>
          <p:cNvPicPr/>
          <p:nvPr/>
        </p:nvPicPr>
        <p:blipFill>
          <a:blip r:embed="rId3" cstate="print"/>
          <a:srcRect l="2084" t="5034" r="2030" b="3890"/>
          <a:stretch>
            <a:fillRect/>
          </a:stretch>
        </p:blipFill>
        <p:spPr bwMode="auto">
          <a:xfrm>
            <a:off x="5652120" y="4653136"/>
            <a:ext cx="2990850" cy="1989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4085" y="-750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467544" y="476672"/>
            <a:ext cx="7848872" cy="4785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Принципы глобализма и регионализма</a:t>
            </a:r>
            <a:endParaRPr lang="ru-RU" sz="14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Музейные экспозиции позволяют знакомить дошкольников как с глобальными проблемами природы и культуры, так и с региональной тематикой. Например, в музее камня могут быть собраны разнообразные образцы из самых разных регионов земного шара и местные образцы горных пород и минералов, в музее кукол — куклы разных народов и тех народов, которые проживают в данной местности. Такой подход, с одной стороны, помогает детям усвоить идеи устойчивого развития, формирует основы толерантности, с другой — способствует реализации регионального компонента, формированию чувства патриотизма.</a:t>
            </a:r>
            <a:endParaRPr lang="ru-RU" sz="1400" b="1" i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Принцип креативности</a:t>
            </a:r>
            <a:endParaRPr lang="ru-RU" sz="14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Этот принцип проявляется в содержании, в оформлении мини-музея, в поддержке творчества детей и взрослых.</a:t>
            </a:r>
            <a:endParaRPr lang="ru-RU" sz="1400" b="1" i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Принцип непрерывности</a:t>
            </a:r>
            <a:endParaRPr lang="ru-RU" sz="14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Мини-музей является частью образовательного пространства детского сада, он связан с НОД, самостоятельной детской деятельностью, а деятельность ребенка в нём отражает тематику экскурсий, прогулок, праздников и т.п.</a:t>
            </a:r>
            <a:endParaRPr lang="ru-RU" sz="1400" b="1" i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Принцип партнерства. </a:t>
            </a: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Мини-музей детского сада является результатом сотрудничества взрослых и детей. Этот принцип связан, в частности, с реализацией прав ребенка. Кроме того, мини-музей дает возможность детскому саду наладить контакты с социумом.</a:t>
            </a:r>
            <a:endParaRPr lang="ru-RU" sz="1400" b="1" i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i="1" dirty="0">
                <a:ea typeface="Calibri"/>
                <a:cs typeface="Times New Roman"/>
              </a:rPr>
              <a:t> </a:t>
            </a:r>
          </a:p>
        </p:txBody>
      </p:sp>
      <p:pic>
        <p:nvPicPr>
          <p:cNvPr id="6" name="Рисунок 5" descr="https://sun9-80.userapi.com/impg/TbAO_CzNsd1ogsj2tmyDQFkzkP_b3bazzf215A/mmZXoSOvuig.jpg?size=1010x339&amp;quality=95&amp;sign=6ff4cba02f029f8214c27b884d356b1c&amp;c_uniq_tag=RiQc-qdVtLb2_8r6G3dC-9KyzoFHTXWoNTNVXgCA7RQ&amp;type=album"/>
          <p:cNvPicPr/>
          <p:nvPr/>
        </p:nvPicPr>
        <p:blipFill>
          <a:blip r:embed="rId3" cstate="print"/>
          <a:srcRect l="5098" t="8187" r="2941" b="8772"/>
          <a:stretch>
            <a:fillRect/>
          </a:stretch>
        </p:blipFill>
        <p:spPr bwMode="auto">
          <a:xfrm>
            <a:off x="2051720" y="5013176"/>
            <a:ext cx="612068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251520" y="476672"/>
            <a:ext cx="8280920" cy="5296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ru-RU" sz="16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Создание мини-музея можно разделить на несколько этапов:</a:t>
            </a:r>
            <a:endParaRPr lang="ru-RU" sz="16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ru-RU" sz="1400" b="1" i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1. Подготовительный этап «Планирование музея»: коллектив группы (дети, воспитатели) вместе с родителями определяют тему и название мини-музея, разрабатывают его модель, выбирают место для размещения.</a:t>
            </a:r>
            <a:endParaRPr lang="ru-RU" sz="14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2. </a:t>
            </a: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Практический этап «Создание музея»: непосредственное создание педагогами, детьми и их родителями мини-музеев: сбор экспонатов, их группировку, оформление; изготовление игр, макетов; разработка тематики и содержаний экскурсий по своему музею, причем сами дошкольники могут предложить, что именно они считают нужным рассказать о своих мини-музеях,</a:t>
            </a:r>
            <a:endParaRPr lang="ru-RU" sz="1400" b="1" i="1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разработка перспективно-тематического плана работы, в котором предусматриваются не только занятии с детьми, но и мероприятия для родителей, а также конкурсы и выставки;</a:t>
            </a:r>
            <a:endParaRPr lang="ru-RU" sz="1400" b="1" i="1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выбор экскурсоводов.</a:t>
            </a:r>
            <a:endParaRPr lang="ru-RU" sz="1400" b="1" i="1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b="1" i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3. </a:t>
            </a:r>
            <a:r>
              <a:rPr lang="ru-RU" sz="1400" b="1" i="1" dirty="0">
                <a:solidFill>
                  <a:schemeClr val="accent4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Заключительный этап, деятельностный «Функционирование  музея»: </a:t>
            </a:r>
            <a:endParaRPr lang="ru-RU" sz="1400" b="1" i="1" dirty="0">
              <a:solidFill>
                <a:schemeClr val="accent4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4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Начинается после завершения создания мини – музея. На этом этапе проводится торжественное «официальное» открытие мини – музея. На этом этапе сами дошкольники могут проводить для ребят из других групп ознакомительные экскурсии</a:t>
            </a:r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b="1" i="1" dirty="0">
              <a:solidFill>
                <a:schemeClr val="accent4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spcAft>
                <a:spcPts val="1200"/>
              </a:spcAft>
            </a:pP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По своей тематике мини-музеи могут быть разнообразными: фольклорные, </a:t>
            </a:r>
            <a:endParaRPr lang="ru-RU" sz="1400" b="1" i="1" dirty="0" smtClean="0">
              <a:solidFill>
                <a:schemeClr val="accent6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spcAft>
                <a:spcPts val="1200"/>
              </a:spcAft>
            </a:pPr>
            <a:r>
              <a:rPr lang="ru-RU" sz="1400" b="1" i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исторические</a:t>
            </a: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краеведческие, литературные, географические, природы, искусства и т.д.</a:t>
            </a:r>
            <a:endParaRPr lang="ru-RU" sz="1400" b="1" i="1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 descr="https://vypusknikam.ru/images/watermarked/9/detailed/15/plakat-malenkij-uchenaya-sova-3303-1.jpg"/>
          <p:cNvPicPr/>
          <p:nvPr/>
        </p:nvPicPr>
        <p:blipFill>
          <a:blip r:embed="rId3" cstate="print"/>
          <a:srcRect l="22941" r="23869" b="1961"/>
          <a:stretch>
            <a:fillRect/>
          </a:stretch>
        </p:blipFill>
        <p:spPr bwMode="auto">
          <a:xfrm>
            <a:off x="7524328" y="4653136"/>
            <a:ext cx="1152128" cy="183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431540" y="417566"/>
            <a:ext cx="8280920" cy="6022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Следует помнить, что мини – музей в группе – это не просто выставка предметов по определенной теме, это одна из форм образовательной работы с детьми, поэтому в нем организуются</a:t>
            </a:r>
            <a:endParaRPr lang="ru-RU" sz="14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беседы;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рассказ педагога;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«беседы – пятиминутки» (короткие беседы, когда вся информация разделена на несколько подтем);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дидактические игры;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викторины;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ручной труд по изготовлению отдельных экспонатов, поделок;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игры – экспериментирования;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чтение и обсуждение произведений;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продуктивная деятельность (рисование, конструирование, лепка, аппликация);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-упражнения по развитию речи, формированию математических представлений, обучению грамоте;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экскурсии по мини – музею;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рассматривание экспонатов, иллюстраций, книг;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вечера загадок;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народные праздники;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слушание, разыгрывание сказок и других фольклорных произведений;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музыкальная деятельность (игра на детских музыкальных инструментах);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-занятия по ознакомлению с окружающим; развитию речи; экологии; изобразительной деятельности и др.;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-«экспресс - выставки» (кратковременные или однодневные);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самостоятельная творческая и игровая деятельность детей.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395536" y="476672"/>
            <a:ext cx="8352928" cy="3808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Особенности мини музеев в ДОУ:</a:t>
            </a:r>
            <a:endParaRPr lang="ru-RU" sz="16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В мини-музее, прежде всего, следует собрать экспонаты, которые позволят ребёнку больше узнать о своём и других народах, их быте, искусстве, народном творчестве, костюмах, игрушках, орудиях труда, о вехах истории, о природе и достопримечательностях. Предлагая ребёнку такие экспонаты, необходимо развивать в нём познавательные интересы, социальные чувства и на их основе закладывать основы патриотизма и толерантного отношения к людям других национальностей.</a:t>
            </a:r>
            <a:endParaRPr lang="ru-RU" sz="1400" b="1" i="1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Второй особенностью музея в дошкольной образовательной организации является то, что каждый экспонат музея доступен ребёнку. Он может его не только рассматривать, но и трогать. Дошкольнику свойственно познавать мир посредством органов чувств. Ему недостаточно лишь увидеть что-то глазами, он больше и лучше запоминает, когда дотронется до вещи, возьмёт её в руки, может быть, подвигается с нею. Увеличивается полнота восприятия, прочность запоминания. Поэтому, приходя в музей, дети, конечно, с помощью воспитателя имеют возможность взять с полки заинтересовавший их предмет и рассмотреть его и даже поиграть, например, посвистеть в свистульку, сложить матрёшку, примерить на себя украшения из сундучка…</a:t>
            </a:r>
            <a:endParaRPr lang="ru-RU" sz="1400" b="1" i="1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400" b="1" i="1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 descr="https://fs.znanio.ru/d5af0e/39/75/41b3996ad8ae0992f30a78813583e6835f.jpg"/>
          <p:cNvPicPr/>
          <p:nvPr/>
        </p:nvPicPr>
        <p:blipFill>
          <a:blip r:embed="rId3" cstate="print"/>
          <a:srcRect l="8910" t="20202" r="7914" b="29352"/>
          <a:stretch>
            <a:fillRect/>
          </a:stretch>
        </p:blipFill>
        <p:spPr bwMode="auto">
          <a:xfrm>
            <a:off x="1763688" y="4365104"/>
            <a:ext cx="532859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467544" y="404664"/>
            <a:ext cx="792088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ru-RU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Практическая часть семинара с педагогами:</a:t>
            </a:r>
            <a:endParaRPr lang="ru-RU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ru-RU" sz="1400" b="1" i="1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Дискуссия с </a:t>
            </a:r>
            <a:r>
              <a:rPr lang="ru-RU" sz="1400" b="1" i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воспитателями о содержании и значении  мини-музеев в нашем ДОУ ( мини-музей «Русская горница», мини-музей природы,  мини-музей «Россия  Родина моя»)</a:t>
            </a:r>
            <a:endParaRPr lang="ru-RU" sz="1400" b="1" i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Презентация новой технологии  </a:t>
            </a: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«Музей в </a:t>
            </a: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чемоданчике»</a:t>
            </a:r>
            <a:endParaRPr lang="ru-RU" sz="1400" b="1" i="1" dirty="0" smtClean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inherit"/>
                <a:ea typeface="Times New Roman"/>
                <a:cs typeface="Arial"/>
              </a:rPr>
              <a:t> </a:t>
            </a: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Одна из технологий музейной педагогики – «Музей в чемодане». «Музей в чемодане» выступает как эффективная форма патриотического воспитания детей дошкольного возраста. </a:t>
            </a: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Calibri"/>
              </a:rPr>
              <a:t>Это необычный мобильный музей, в который можно не только заглянуть, но и познакомиться с его экспонатами. Необычность нашего музея в том, что он может перемещаться из группы в группу, а его экспонаты можно потрогать.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Он мобилен и легко трансформируем, не предполагает скучной и затянутой беседы, позволяет использовать активные формы познания, где ребенок может свободно высказывать свое мнение и выполнять творческие задания, что способствует, помимо патриотического воспитания, формированию нравственной готовности дошкольников, где ребенок стремится к активному участию</a:t>
            </a:r>
          </a:p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 социальных преобразованиях, а знакомство с миром </a:t>
            </a: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народной</a:t>
            </a:r>
          </a:p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культуры строится с учетом собственного внутреннего мира. </a:t>
            </a:r>
            <a:endParaRPr lang="ru-RU" sz="1400" b="1" i="1" dirty="0" smtClean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Благодаря </a:t>
            </a: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использованию технологии «Музей в чемодане</a:t>
            </a: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»</a:t>
            </a:r>
          </a:p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создаётся эффект таинственности, заинтересованности</a:t>
            </a: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</a:t>
            </a:r>
          </a:p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удивления от происходящего; усиливается любознательность, </a:t>
            </a:r>
            <a:endParaRPr lang="ru-RU" sz="1400" b="1" i="1" dirty="0" smtClean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яркость </a:t>
            </a: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эмоций, создаётся атмосфера обучения с увлечением. </a:t>
            </a:r>
            <a:endParaRPr lang="ru-RU" sz="1400" b="1" i="1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52120" y="53732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https://i.ytimg.com/vi/9fcSQGALXwY/hqdefaul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653136"/>
            <a:ext cx="2530078" cy="1753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327043" y="260648"/>
            <a:ext cx="828092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Целью создания «Музея в чемодане» </a:t>
            </a: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является организация вокруг ребёнка особенной среды, приобретение дошкольником личного опыта слияния с реалиями истории и культуры через познание предметного (вещного) мира.</a:t>
            </a:r>
            <a:endParaRPr lang="ru-RU" sz="1400" b="1" i="1" dirty="0">
              <a:ea typeface="Calibri"/>
              <a:cs typeface="Times New Roman"/>
            </a:endParaRPr>
          </a:p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Задачами становятся следующие направления:</a:t>
            </a:r>
            <a:endParaRPr lang="ru-RU" sz="14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marL="342900" lvl="0" indent="-342900" fontAlgn="base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Знакомить дошкольников с музеем, его значением и коллекциями.</a:t>
            </a:r>
            <a:endParaRPr lang="ru-RU" sz="1400" b="1" i="1" dirty="0">
              <a:ea typeface="Calibri"/>
              <a:cs typeface="Times New Roman"/>
            </a:endParaRPr>
          </a:p>
          <a:p>
            <a:pPr marL="342900" lvl="0" indent="-342900" fontAlgn="base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Формировать у детей чувство истории, чувство времени, ощущение неразрывной связи прошлого с настоящим и будущим.</a:t>
            </a:r>
            <a:endParaRPr lang="ru-RU" sz="1400" b="1" i="1" dirty="0">
              <a:ea typeface="Calibri"/>
              <a:cs typeface="Times New Roman"/>
            </a:endParaRPr>
          </a:p>
          <a:p>
            <a:pPr marL="342900" lvl="0" indent="-342900" fontAlgn="base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Формировать и развивать у воспитанников дошкольного учреждения нравственные ориентиры и патриотические чувства.</a:t>
            </a:r>
            <a:endParaRPr lang="ru-RU" sz="1400" b="1" i="1" dirty="0">
              <a:ea typeface="Calibri"/>
              <a:cs typeface="Times New Roman"/>
            </a:endParaRPr>
          </a:p>
          <a:p>
            <a:pPr marL="342900" lvl="0" indent="-342900" fontAlgn="base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Развивать творческое мышление, воображение, фантазию.</a:t>
            </a:r>
            <a:endParaRPr lang="ru-RU" sz="1400" b="1" i="1" dirty="0">
              <a:ea typeface="Calibri"/>
              <a:cs typeface="Times New Roman"/>
            </a:endParaRPr>
          </a:p>
          <a:p>
            <a:pPr marL="342900" lvl="0" indent="-342900" fontAlgn="base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Повышать роль культурно-просветительской работы музеев в образовании и воспитании</a:t>
            </a:r>
            <a: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Технология «Музей в чемодане» используется во всех образовательных областях: </a:t>
            </a:r>
            <a:endParaRPr lang="ru-RU" sz="1400" b="1" i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– социально-коммуникативное развитие, познавательное развитие, речевое развитие, художественно-эстетическое и физическое. </a:t>
            </a:r>
            <a:endParaRPr lang="ru-RU" sz="1400" b="1" i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Данный музей не требует отдельного помещения, не статичен, живой, так как каждый экспонат ребенок может взять и посмотреть, прикоснуться к истории и культуре своего народа. Можно самостоятельно менять, переставлять экспонаты, брать их в руки и рассматривать. Можно делать перестановку и даже менять дизайн. Так же ребята самостоятельно могут изготавливать предметы кухонной утвари и расставлять её по своему усмотрению. В обычном музее ребенок - лишь пассивный созерцатель, а здесь он - соавтор и творец.</a:t>
            </a:r>
            <a:endParaRPr lang="ru-RU" sz="1400" b="1" i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lvl="0" fontAlgn="base">
              <a:spcAft>
                <a:spcPts val="0"/>
              </a:spcAft>
              <a:tabLst>
                <a:tab pos="457200" algn="l"/>
              </a:tabLst>
            </a:pPr>
            <a:endParaRPr lang="ru-RU" sz="1400" b="1" i="1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8496944" cy="5915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Одна из любимых тем детей «Музей русского быта». Данный музей не требует отдельного помещения, не статичен, живой, так как каждый экспонат ребенок может взять и посмотреть, прикоснуться к истории и культуре своего народа. «Музей в чемодане» по возможности и с помощью родителей, наполняется подлинными деталями. Русский быт – богатейшая тема для организации и проведения тематических занятий для детей в соответствии с их возрастом. Можно организовать  выставки «Русский самовар», «История платка», «Народный (русский, бурятский) костюм», дети знакомятся с многообразием старинной посуды, одежды, с традиционными цветами и орнаментами. В зависимости от возраста детей можно используем иллюстративный материал или презентации. </a:t>
            </a:r>
            <a:endParaRPr lang="ru-RU" sz="1600" b="1" i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</a:pPr>
            <a:r>
              <a:rPr lang="ru-RU" sz="1600" b="1" i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«Музей в чемодане» - это эффективная форма работы </a:t>
            </a:r>
            <a:endParaRPr lang="ru-RU" sz="1600" b="1" i="1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ru-RU" sz="1600" b="1" i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b="1" i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воспитанию у детей патриотизма и нравственных </a:t>
            </a:r>
            <a:endParaRPr lang="ru-RU" sz="1600" b="1" i="1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ru-RU" sz="1600" b="1" i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установок</a:t>
            </a:r>
            <a:r>
              <a:rPr lang="ru-RU" sz="1600" b="1" i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Возможности такого музея безграничны, </a:t>
            </a:r>
            <a:endParaRPr lang="ru-RU" sz="1600" b="1" i="1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ru-RU" sz="1600" b="1" i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 </a:t>
            </a:r>
            <a:r>
              <a:rPr lang="ru-RU" sz="1600" b="1" i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себе форма удобна для применения </a:t>
            </a:r>
            <a:r>
              <a:rPr lang="ru-RU" sz="1600" b="1" i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lvl="0">
              <a:lnSpc>
                <a:spcPct val="150000"/>
              </a:lnSpc>
            </a:pPr>
            <a:r>
              <a:rPr lang="ru-RU" sz="1600" b="1" i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жизнедеятельности любого детского сада.</a:t>
            </a:r>
            <a:endParaRPr lang="ru-RU" sz="16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7" name="Рисунок 6" descr="https://i.ytimg.com/vi/9fcSQGALXwY/hqdefaul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221088"/>
            <a:ext cx="27559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95536" y="692696"/>
            <a:ext cx="8352928" cy="5756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формирование интереса педагогов к поиску новых методов и технологий в работе с воспитанниками и их родителями.</a:t>
            </a:r>
          </a:p>
          <a:p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Показать педагогам практическую значимость использования «музейной педагогики», как инновационной технологии для стимулирования познавательно-исследовательской активности и личностного воспитания детей, способ взаимодействия с родителями;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Расширить представления педагогов о мини-музеях в ДОУ как форме организации развивающей предметно-пространственной среды;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Познакомить педагогов с основными принципами, этапами создания мини-музея (на основе личного опыта).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295265" y="260648"/>
            <a:ext cx="8352928" cy="5806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«Музей в чемодане» по возможности и с помощью родителей, наполняется подлинными деталями. </a:t>
            </a:r>
            <a:endParaRPr lang="ru-RU" sz="1600" b="1" i="1" dirty="0"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Работа с экспонатами строится по следующим принципам:</a:t>
            </a:r>
            <a:endParaRPr lang="ru-RU" sz="1600" b="1" i="1" dirty="0"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наглядности (коллекции содержат обширный наглядный материал);</a:t>
            </a:r>
            <a:endParaRPr lang="ru-RU" sz="1600" b="1" i="1" dirty="0"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интеграции образовательных областей (с учетом содержания основной образовательной программы МА ДОУ детский сад «Тополек»);</a:t>
            </a:r>
            <a:endParaRPr lang="ru-RU" sz="1600" b="1" i="1" dirty="0"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научности (экспонаты рассказывают о жизненных явлениях в выбранной тематике доступным для ребенка языком);</a:t>
            </a:r>
            <a:endParaRPr lang="ru-RU" sz="1600" b="1" i="1" dirty="0"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мобильности (коллекции экспонатов можно перемещать в любое помещение);</a:t>
            </a:r>
            <a:endParaRPr lang="ru-RU" sz="1600" b="1" i="1" dirty="0"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доступности (все экспонаты доступны для детей).</a:t>
            </a:r>
            <a:endParaRPr lang="ru-RU" sz="1600" b="1" i="1" dirty="0"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«Музей в чемодане» по своему содержанию может представлять сюжетно-ролевую игру, направленную на включенность в познавательную, исследовательскую деятельность детей дошкольного возраста в самых разных активных социальных позициях. Например, «Железнодорожник – профессия наших родителей».</a:t>
            </a:r>
            <a:endParaRPr lang="ru-RU" sz="1600" b="1" i="1" dirty="0"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Педагог должен находиться в постоянном творческом поиске решения задач создания «Музей в чемодане».</a:t>
            </a:r>
            <a:endParaRPr lang="ru-RU" sz="1600" b="1" i="1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395536" y="404664"/>
            <a:ext cx="7992888" cy="632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Темы для создания «Музея в чемодане» -  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«Музей русского быта», «Русский самовар», «История платка», «Народный (русский, бурятский) костюм», «Народная кукла», «Никто не забыт, ничто не забыто», «Наша Армия родная», «История одного подвига» и др. </a:t>
            </a:r>
            <a:endParaRPr lang="ru-RU" sz="16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cdn.culture.ru/images/c0ea1763-fb22-55ab-986b-97bc359e309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2"/>
            <a:ext cx="2686050" cy="178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cdn.culture.ru/images/93050b2a-af58-5d84-b307-2acc71b77ea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077072"/>
            <a:ext cx="262763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t24.su/wp-content/uploads/2019/01/m_cm_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1916832"/>
            <a:ext cx="2448272" cy="1697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rckd-pol.kurg.muzkult.ru/media/2018/08/09/1228509996/image_image_418641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760" y="1916832"/>
            <a:ext cx="208767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Сергей\Desktop\матрешка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4077072"/>
            <a:ext cx="304418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https://www.maam.ru/upload/blogs/detsad-184838-158756026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241109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zainsk-inform.ru/images/uploads/news/2019/5/9/960f5e82700fafcd33169dff23433c8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620688"/>
            <a:ext cx="362902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67644" y="4005064"/>
            <a:ext cx="6408712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 «Музей в чемодане» помогает практически притворить в жизнь инновационные педагогические идеи и методики, становится одним из интереснейших способов организации образовательной среды и деятельности педагогов совместно с семьями воспитанников при приобщении дошкольников к национальной культуре </a:t>
            </a:r>
            <a:endParaRPr lang="ru-RU" sz="16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764704"/>
            <a:ext cx="8101408" cy="5603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Важное место в работе мини-музея занимают экскурсии (занятия-экскурсии). Большое значение уделяется обзорным и тематическим экскурсиям, организации выставок. Большое внимание уделяется подготовке юных экскурсоводов из старших дошкольных групп, которые с помощью педагогов проводят экскурсии по музею для родителей и детей младшего дошкольного возраста.</a:t>
            </a:r>
            <a:endParaRPr lang="ru-RU" sz="1400" b="1" i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Такая работа помогает решить следующие задачи:</a:t>
            </a:r>
            <a:endParaRPr lang="ru-RU" sz="1400" b="1" i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4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выявление творческих способностей детей;</a:t>
            </a:r>
            <a:endParaRPr lang="ru-RU" sz="1400" b="1" i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4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расширение представлений о содержании музейной культуры;</a:t>
            </a:r>
            <a:endParaRPr lang="ru-RU" sz="1400" b="1" i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4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развитие начальных навыков восприятия музейного языка;</a:t>
            </a:r>
            <a:endParaRPr lang="ru-RU" sz="1400" b="1" i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4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создание условий для творческого общения и сотрудничества.</a:t>
            </a:r>
            <a:endParaRPr lang="ru-RU" sz="1400" b="1" i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b="1" i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ru-RU" sz="14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В оформлении мини-музея преобладают экологически безопасные для здоровья ребенка материалы, в том числе природного происхождения, и оформление мини-музея </a:t>
            </a:r>
            <a:r>
              <a:rPr lang="ru-RU" sz="1400" b="1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не</a:t>
            </a: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ru-RU" sz="1400" b="1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должно создавать угрозу здоровью и безопасности дошкольника.</a:t>
            </a:r>
            <a:endParaRPr lang="ru-RU" sz="1400" b="1" i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Так же можно определить и правила поведения в мини-музее:</a:t>
            </a:r>
            <a:endParaRPr lang="ru-RU" sz="1400" b="1" i="1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Экспонаты в мини-музее разрешается трогать руками;</a:t>
            </a:r>
            <a:endParaRPr lang="ru-RU" sz="1400" b="1" i="1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Экспонаты нужно возвращать на место и ставить красиво и аккуратно;</a:t>
            </a:r>
            <a:endParaRPr lang="ru-RU" sz="1400" b="1" i="1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Экспонаты нельзя ломать и забирать домой;</a:t>
            </a:r>
            <a:endParaRPr lang="ru-RU" sz="1400" b="1" i="1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Можно и нужно: задавать вопросы об экспонатах, составлять рассказы и </a:t>
            </a:r>
            <a:endParaRPr lang="ru-RU" sz="1400" b="1" i="1" dirty="0" smtClean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сочинять </a:t>
            </a: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истории;</a:t>
            </a:r>
            <a:endParaRPr lang="ru-RU" sz="1400" b="1" i="1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Приветствуется пополнение музея новыми экспонатами и </a:t>
            </a: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творческими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работами.</a:t>
            </a:r>
            <a:endParaRPr lang="ru-RU" sz="1400" b="1" i="1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 descr="https://ndc.book24.ru/iblock/c3b/c3b6c81bf9633f51f0ab0921d7a9b362/8a9375fae6486a4257455a4383eeeed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3645024"/>
            <a:ext cx="1817217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88888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476672"/>
            <a:ext cx="7776864" cy="3773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Практическое задание для педагогов</a:t>
            </a:r>
            <a:endParaRPr lang="ru-RU" sz="2800" b="1" i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А сейчас, уважаемые коллеги, я предлагаю перейти к практической части нашего семинара. Предлагаю вам разделиться на две группы, каждая творческая группа будет создавать свой мини-музей. Необходимо будет дать название мини-музею, определить к какой образовательной области по содержанию он относится, и предложить какие виды деятельности совместно с детьми можно организовать в вашем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мини-музее.</a:t>
            </a:r>
            <a:r>
              <a:rPr lang="ru-RU" sz="1600" b="1" i="1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Вам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предлагаются различные экспонаты, все необходимы материалы. Пожалуйста, творите! (Работа педагогов в подгруппах по созданию мини-музеев). Презентация мини-музеев, созданных педагогами. </a:t>
            </a:r>
            <a:endParaRPr lang="ru-RU" sz="1600" b="1" i="1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 descr="Картинки детей в национальных костюмах народов росс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6" t="7447" r="4649" b="10771"/>
          <a:stretch/>
        </p:blipFill>
        <p:spPr bwMode="auto">
          <a:xfrm>
            <a:off x="755576" y="4797152"/>
            <a:ext cx="1162050" cy="15776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Картинки детей в национальных костюмах народов росс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6" t="7447" r="4649" b="10771"/>
          <a:stretch/>
        </p:blipFill>
        <p:spPr bwMode="auto">
          <a:xfrm>
            <a:off x="2051720" y="4221088"/>
            <a:ext cx="1162050" cy="15776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Картинки детей в национальных костюмах народов росс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6" t="7447" r="4649" b="10771"/>
          <a:stretch/>
        </p:blipFill>
        <p:spPr bwMode="auto">
          <a:xfrm>
            <a:off x="3419872" y="5013176"/>
            <a:ext cx="1162050" cy="15776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Картинки детей в национальных костюмах народов росс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6" t="7447" r="4649" b="10771"/>
          <a:stretch/>
        </p:blipFill>
        <p:spPr bwMode="auto">
          <a:xfrm>
            <a:off x="4644008" y="4293096"/>
            <a:ext cx="1162050" cy="15776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Картинки детей в национальных костюмах народов росс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6" t="7447" r="4649" b="10771"/>
          <a:stretch/>
        </p:blipFill>
        <p:spPr bwMode="auto">
          <a:xfrm>
            <a:off x="5940152" y="4941168"/>
            <a:ext cx="1162050" cy="15776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Картинки детей в национальных костюмах народов росс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6" t="7447" r="4649" b="10771"/>
          <a:stretch/>
        </p:blipFill>
        <p:spPr bwMode="auto">
          <a:xfrm>
            <a:off x="7308304" y="4293096"/>
            <a:ext cx="1162050" cy="15776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652609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76672"/>
            <a:ext cx="8352928" cy="5295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Рефлексия: </a:t>
            </a:r>
            <a:endParaRPr lang="ru-RU" sz="2400" b="1" i="1" dirty="0" smtClean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Итак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, сегодня мы с Вами познакомились с организацией мини-музеев в дошкольном образовательном учреждении, научились их создавать. Надеюсь, что полученные знания, данную технологию Вы будете использовать при организации работы в детском саду</a:t>
            </a:r>
            <a:endParaRPr lang="ru-RU" sz="1600" b="1" i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Мини-музей — это «живой организм», где постоянно должна вестись поисковая работа. Экспозиция должна расширяться, обновляться на основе новых материалов. В результате использования мини-музеев в работе ДОУ дети приобщаются к культуре, приобретут интерес к настоящему музею, воспитывается у детей способность самостоятельно изучать окружающий мир. Возникающий интерес у детей к посещению музея оказывает влияние на расширение их общего кругозора, желание узнать о других, существующих музеях. Небольшой музей на территории ДОУ может стать началом большого пути человека в мир всемирной культуры, оказать влияние на формирование его личности, воспитать достойного гражданина</a:t>
            </a:r>
            <a:r>
              <a:rPr lang="ru-RU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600" b="1" i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3173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548680"/>
            <a:ext cx="8352928" cy="3125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Решение:</a:t>
            </a:r>
            <a:endParaRPr lang="ru-RU" sz="2800" b="1" i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ru-RU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Продолжать  поиск новых методов и технологий в работе с воспитанниками и их родителями (ответственные - педагоги, срок- течение года).</a:t>
            </a:r>
            <a:endParaRPr lang="ru-RU" sz="1600" b="1" i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ru-RU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К итоговому педсовету создать и презентовать один из музеев по технологии «Музей в чемодане» или «Музей в коробке» (ответственные- педагоги, срок- май)</a:t>
            </a:r>
            <a:endParaRPr lang="ru-RU" sz="1600" b="1" i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3717032"/>
            <a:ext cx="74136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60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vypusknikam.ru/images/watermarked/9/detailed/15/plakat-sova-3312-1.jpg"/>
          <p:cNvPicPr/>
          <p:nvPr/>
        </p:nvPicPr>
        <p:blipFill>
          <a:blip r:embed="rId3" cstate="print"/>
          <a:srcRect l="7843" r="8235" b="1569"/>
          <a:stretch>
            <a:fillRect/>
          </a:stretch>
        </p:blipFill>
        <p:spPr bwMode="auto">
          <a:xfrm>
            <a:off x="7092280" y="4725144"/>
            <a:ext cx="1478007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53961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72120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2552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99592" y="548680"/>
            <a:ext cx="7344816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 старины до наших дней хранит </a:t>
            </a:r>
            <a:endParaRPr lang="ru-RU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реликвии</a:t>
            </a: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музей,</a:t>
            </a:r>
          </a:p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кто музей сей посещает, тот, несомненно, много знает. </a:t>
            </a:r>
          </a:p>
          <a:p>
            <a:pPr algn="r"/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Музей - не просто дом, где вещи дышат, </a:t>
            </a:r>
          </a:p>
          <a:p>
            <a:pPr algn="r"/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Музей - хранитель тайн, всего святого,</a:t>
            </a:r>
          </a:p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Биенье сердца каждого услышит,</a:t>
            </a:r>
          </a:p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 - мост в долину самого родного.</a:t>
            </a:r>
          </a:p>
          <a:p>
            <a:pPr algn="r"/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Анна </a:t>
            </a:r>
            <a:r>
              <a:rPr lang="ru-RU" sz="24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Леун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11560" y="764705"/>
            <a:ext cx="806489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Проведение игры  «Ассоциации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  передают  игрушку-матрёшку и </a:t>
            </a: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называть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слова, которые у вас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ассоциируются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 словом «музей». (Подсказки:  картина, экспонат, выставка, история, искусство, экскурсия, галерея, экскурсовод, скульптура, Эрмитаж, смотреть, билет, статуя, здание, древность, художник, динозавр, культура, вещи, старина, мумия, гид, живопись, зал, люди, память, экспозиция, фигуры, красота, раритет, посетители, ночь, кости, Лувр, дети, театр, Москва, архитектура, деньги, творчество, археология, кунсткамера, реликвия, воск, знания, тишина, витрина, коллекция, Ленин, архив, мамонт, скелет, помещение, антиквариат, дом, муза, Питер, город, книги, наука, скука, дворец, красиво, артефакт и т.д.)</a:t>
            </a:r>
          </a:p>
          <a:p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https://animals.pibig.info/uploads/posts/2023-04/thumbs/1680740368_animals-pibig-info-p-kot-uchenii-zhivotnie-instagram-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260648"/>
            <a:ext cx="122413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23528" y="404664"/>
            <a:ext cx="856895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Всем нам известно, что в дошкольной педагогике в последнее время происходит ряд изменений. Одно из важных изменений -  это внедрение федеральной образовательной программы дошкольного образования. Приобщение к национальной культуре и традициям народа, воспитание патриотизма  у детей дошкольного возраста - одно из главных направлений ФОП ДО.</a:t>
            </a:r>
          </a:p>
          <a:p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Отторжение подрастающего поколения от отечественной культуры, от общественно-исторического опыта поколений — одна из серьезных проблем нашего времени. Национальная культура и народные  традиции – это многовековая истории развития, накопленная народом. Изучение этой истории может значительно обогатить содержание </a:t>
            </a:r>
            <a:endParaRPr lang="ru-RU" sz="24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воспитания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обучения детей в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патриотического воспитания.</a:t>
            </a:r>
          </a:p>
          <a:p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Рисунок 6" descr="https://vypusknikam.ru/images/watermarked/9/detailed/15/plakat-sova-3312-1.jpg"/>
          <p:cNvPicPr/>
          <p:nvPr/>
        </p:nvPicPr>
        <p:blipFill>
          <a:blip r:embed="rId3" cstate="print"/>
          <a:srcRect l="7843" r="8235" b="1569"/>
          <a:stretch>
            <a:fillRect/>
          </a:stretch>
        </p:blipFill>
        <p:spPr bwMode="auto">
          <a:xfrm>
            <a:off x="7164288" y="4869160"/>
            <a:ext cx="1478007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043608" y="476673"/>
            <a:ext cx="792088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Приобщение дошкольников к культурному 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наследию</a:t>
            </a:r>
          </a:p>
          <a:p>
            <a:pPr algn="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своего народа необходимо для воспитания уважения, гордости за свою малую Родину, что в дальнейшем поможет с уважением и интересом относиться к культурным традициям других народов. Именно в ДОО в доступной и разносторонней для детей форме формируется интерес к национальной культуре. В дошкольном возрасте духовно-нравственные и общечеловеческие ценности ребенок усваивает через культуру родного края, народа при ознакомлении с родным языком и окружающим его природным и социальным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миром.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3068960"/>
            <a:ext cx="849694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sz="20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подборе методов, форм и средств освоения народных традиций дошкольниками обязательно должен присутствовать творческий компонент, который включает в себя, интеграцию по пяти основным образовательным областям; продуктивную, игровую, совместную деятельность; ознакомление с художественной литературой и народным фольклором.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8" name="Рисунок 7" descr="https://vypusknikam.ru/images/watermarked/9/detailed/15/plakat-sova-3312-1.jpg"/>
          <p:cNvPicPr/>
          <p:nvPr/>
        </p:nvPicPr>
        <p:blipFill>
          <a:blip r:embed="rId3" cstate="print"/>
          <a:srcRect l="7843" r="8235" b="1569"/>
          <a:stretch>
            <a:fillRect/>
          </a:stretch>
        </p:blipFill>
        <p:spPr bwMode="auto">
          <a:xfrm>
            <a:off x="7596336" y="5085184"/>
            <a:ext cx="1261983" cy="1400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vypusknikam.ru/images/watermarked/9/detailed/15/plakat-sova-3312-1.jpg"/>
          <p:cNvPicPr/>
          <p:nvPr/>
        </p:nvPicPr>
        <p:blipFill>
          <a:blip r:embed="rId4" cstate="print"/>
          <a:srcRect l="7843" r="8235" b="1569"/>
          <a:stretch>
            <a:fillRect/>
          </a:stretch>
        </p:blipFill>
        <p:spPr bwMode="auto">
          <a:xfrm>
            <a:off x="179512" y="260648"/>
            <a:ext cx="1117967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23528" y="188641"/>
            <a:ext cx="842493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Именно в ДОУ в доступной и разносторонней для детей форме формируется интерес к национальной культуре, поэтому очень важно создать вокруг ребёнка одухотворённую среду, подготовить дошкольника не столько информационно, сколько эмоционально к восприятию исторического прошлого. Поэтому к предметно-развивающей образовательной среде ФОП ДО предъявляет определённые требования.</a:t>
            </a:r>
          </a:p>
          <a:p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режде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всего, и самое главное - предметно-пространственная развивающая среда в дошкольном учреждении важна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ребёнка своей информативной функцией - каждый элемент несет определенные сведения об окружающем мире, т.е. она становится средством приобретения социального опыта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образом, ФОП ДОО  предлагает создавать условия для позитивной социализации и личностного развития каждого ребенка, а также развития у воспитанников инициативы и творческих способностей.</a:t>
            </a:r>
          </a:p>
          <a:p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раз одной из инновационных технологий в сфере личностного воспитания детей является музейная педагогика. Она создает условия погружения личности в специально-организованную предметно-пространственную среду.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95536" y="332657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Основная цель работы по внедрению музейной педагогики в образовательный процесс ДОО – это формирование познавательного интереса и духовно-нравственного развития дошкольников.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412776"/>
            <a:ext cx="84969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образом, музейную педагогику можно рассматривать как технологию исследовательской деятельности.</a:t>
            </a:r>
          </a:p>
          <a:p>
            <a:r>
              <a:rPr lang="ru-RU" dirty="0"/>
              <a:t> 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Давайте обратимся к «Энциклопедическому  словарю», и  мы узнаем, что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Музей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от греческого «museion» (мусейон) – Храм муз; учреждение, которое занимается собиранием, изучением, хранением и экспонированием памятников истории и культуры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научное и научно-просветительское учреждение, осуществляющее комплектование, хранение и изучение памятников естественной истории, материальной и духовной культуры первоисточников знаний о развитии природы и человеческого общества»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https://sun9-80.userapi.com/impg/TbAO_CzNsd1ogsj2tmyDQFkzkP_b3bazzf215A/mmZXoSOvuig.jpg?size=1010x339&amp;quality=95&amp;sign=6ff4cba02f029f8214c27b884d356b1c&amp;c_uniq_tag=RiQc-qdVtLb2_8r6G3dC-9KyzoFHTXWoNTNVXgCA7RQ&amp;type=album"/>
          <p:cNvPicPr/>
          <p:nvPr/>
        </p:nvPicPr>
        <p:blipFill>
          <a:blip r:embed="rId3" cstate="print"/>
          <a:srcRect l="5098" t="8187" r="2941" b="8772"/>
          <a:stretch>
            <a:fillRect/>
          </a:stretch>
        </p:blipFill>
        <p:spPr bwMode="auto">
          <a:xfrm>
            <a:off x="1043608" y="5085184"/>
            <a:ext cx="6192688" cy="1512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95536" y="332656"/>
            <a:ext cx="83529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Понятно, что не всегда и не у всех есть возможность посещать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музеи. Но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дети, да и большинство взрослых не посещали его ни разу. В этом случае на помощь приходит организация мини-музеев в дошкольном учреждении. Конечно, в условиях детского сада невозможно создать экспозиции, соответствующие требованиям музейного дела, поэтому собственно их и называют «мини-музеями». Часть слова «мини» в нашем случае отражает и возраст детей, для которых они предназначены, и размеры экспозиции, и определённую ограниченность тематики.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852936"/>
            <a:ext cx="8280920" cy="3367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ru-RU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Мини-музей - особое, специально организованное пространство, часть предметно-пространственной среды для социализации и развития личности дошкольников, их приобщения к вечным ценностям, привития чувства патриотизма.</a:t>
            </a:r>
            <a:endParaRPr lang="ru-RU" sz="16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spcAft>
                <a:spcPts val="1200"/>
              </a:spcAft>
            </a:pPr>
            <a:r>
              <a:rPr lang="ru-RU" b="1" i="1" dirty="0">
                <a:latin typeface="Times New Roman"/>
                <a:ea typeface="Times New Roman"/>
                <a:cs typeface="Times New Roman"/>
              </a:rPr>
              <a:t>Основная задача педагога - помочь ребёнку увидеть «музей» вокруг себя, т.е. раскрыть перед ним историко-культурный </a:t>
            </a: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контекст</a:t>
            </a:r>
          </a:p>
          <a:p>
            <a:pPr>
              <a:spcAft>
                <a:spcPts val="1200"/>
              </a:spcAft>
            </a:pP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i="1" dirty="0">
                <a:latin typeface="Times New Roman"/>
                <a:ea typeface="Times New Roman"/>
                <a:cs typeface="Times New Roman"/>
              </a:rPr>
              <a:t>обыкновенных вещей, окружающих его в повседневной жизни, </a:t>
            </a:r>
            <a:endParaRPr lang="ru-RU" b="1" i="1" dirty="0" smtClean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1200"/>
              </a:spcAft>
            </a:pP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научить </a:t>
            </a:r>
            <a:r>
              <a:rPr lang="ru-RU" b="1" i="1" dirty="0">
                <a:latin typeface="Times New Roman"/>
                <a:ea typeface="Times New Roman"/>
                <a:cs typeface="Times New Roman"/>
              </a:rPr>
              <a:t>самостоятельно, анализировать, </a:t>
            </a:r>
            <a:endParaRPr lang="ru-RU" b="1" i="1" dirty="0" smtClean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1200"/>
              </a:spcAft>
            </a:pP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сопоставлять</a:t>
            </a:r>
            <a:r>
              <a:rPr lang="ru-RU" b="1" i="1" dirty="0">
                <a:latin typeface="Times New Roman"/>
                <a:ea typeface="Times New Roman"/>
                <a:cs typeface="Times New Roman"/>
              </a:rPr>
              <a:t>, делать выводы.</a:t>
            </a:r>
            <a:endParaRPr lang="ru-RU" sz="1600" b="1" i="1" dirty="0">
              <a:ea typeface="Calibri"/>
              <a:cs typeface="Times New Roman"/>
            </a:endParaRPr>
          </a:p>
        </p:txBody>
      </p:sp>
      <p:pic>
        <p:nvPicPr>
          <p:cNvPr id="6" name="Рисунок 5" descr="C:\Users\Сергей\Desktop\музей1.jpg"/>
          <p:cNvPicPr/>
          <p:nvPr/>
        </p:nvPicPr>
        <p:blipFill>
          <a:blip r:embed="rId3" cstate="print"/>
          <a:srcRect l="22084" t="14453" r="2500" b="14453"/>
          <a:stretch>
            <a:fillRect/>
          </a:stretch>
        </p:blipFill>
        <p:spPr bwMode="auto">
          <a:xfrm>
            <a:off x="7092280" y="4725144"/>
            <a:ext cx="1761916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2026</Words>
  <Application>Microsoft Office PowerPoint</Application>
  <PresentationFormat>Экран (4:3)</PresentationFormat>
  <Paragraphs>225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Директор</cp:lastModifiedBy>
  <cp:revision>30</cp:revision>
  <dcterms:created xsi:type="dcterms:W3CDTF">2024-01-28T13:01:02Z</dcterms:created>
  <dcterms:modified xsi:type="dcterms:W3CDTF">2024-01-31T04:49:03Z</dcterms:modified>
</cp:coreProperties>
</file>