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95332" autoAdjust="0"/>
  </p:normalViewPr>
  <p:slideViewPr>
    <p:cSldViewPr snapToGrid="0">
      <p:cViewPr>
        <p:scale>
          <a:sx n="100" d="100"/>
          <a:sy n="100" d="100"/>
        </p:scale>
        <p:origin x="509" y="-62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8766C-D648-45F9-9E51-F939CDE1128B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C0709-7259-452A-8D29-7D86B05CFF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117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C0709-7259-452A-8D29-7D86B05CFF3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090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E4AF-6803-4AE8-8128-E6F3D619FBBF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550-C381-4BF4-8B14-9E1948254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951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E4AF-6803-4AE8-8128-E6F3D619FBBF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550-C381-4BF4-8B14-9E1948254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490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E4AF-6803-4AE8-8128-E6F3D619FBBF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550-C381-4BF4-8B14-9E1948254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240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E4AF-6803-4AE8-8128-E6F3D619FBBF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550-C381-4BF4-8B14-9E1948254ED4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20715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E4AF-6803-4AE8-8128-E6F3D619FBBF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550-C381-4BF4-8B14-9E1948254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915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E4AF-6803-4AE8-8128-E6F3D619FBBF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550-C381-4BF4-8B14-9E1948254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153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E4AF-6803-4AE8-8128-E6F3D619FBBF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550-C381-4BF4-8B14-9E1948254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736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E4AF-6803-4AE8-8128-E6F3D619FBBF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550-C381-4BF4-8B14-9E1948254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976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E4AF-6803-4AE8-8128-E6F3D619FBBF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550-C381-4BF4-8B14-9E1948254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917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E4AF-6803-4AE8-8128-E6F3D619FBBF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550-C381-4BF4-8B14-9E1948254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55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E4AF-6803-4AE8-8128-E6F3D619FBBF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550-C381-4BF4-8B14-9E1948254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E4AF-6803-4AE8-8128-E6F3D619FBBF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550-C381-4BF4-8B14-9E1948254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54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E4AF-6803-4AE8-8128-E6F3D619FBBF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550-C381-4BF4-8B14-9E1948254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114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E4AF-6803-4AE8-8128-E6F3D619FBBF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550-C381-4BF4-8B14-9E1948254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313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E4AF-6803-4AE8-8128-E6F3D619FBBF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550-C381-4BF4-8B14-9E1948254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779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E4AF-6803-4AE8-8128-E6F3D619FBBF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550-C381-4BF4-8B14-9E1948254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456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E4AF-6803-4AE8-8128-E6F3D619FBBF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C1550-C381-4BF4-8B14-9E1948254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084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7C5E4AF-6803-4AE8-8128-E6F3D619FBBF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6BC1550-C381-4BF4-8B14-9E1948254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356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У</a:t>
            </a:r>
            <a:r>
              <a:rPr lang="ru-RU" dirty="0" smtClean="0"/>
              <a:t>ильям Шекспир</a:t>
            </a:r>
            <a:br>
              <a:rPr lang="ru-RU" dirty="0" smtClean="0"/>
            </a:br>
            <a:r>
              <a:rPr lang="ru-RU" dirty="0" smtClean="0"/>
              <a:t>(слово о писателе)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Проблемы в трагедии «Ромео и Джульетта»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1194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Эпоха Возрождения</a:t>
            </a:r>
            <a:br>
              <a:rPr lang="ru-RU" dirty="0" smtClean="0"/>
            </a:br>
            <a:r>
              <a:rPr lang="en-US" dirty="0" smtClean="0"/>
              <a:t>xv – xvi</a:t>
            </a:r>
            <a:r>
              <a:rPr lang="ru-RU" dirty="0" smtClean="0"/>
              <a:t> века</a:t>
            </a:r>
            <a:endParaRPr lang="ru-RU" dirty="0"/>
          </a:p>
        </p:txBody>
      </p:sp>
      <p:pic>
        <p:nvPicPr>
          <p:cNvPr id="1026" name="Picture 2" descr="https://i1.wp.com/www.arts-dnevnik.ru/wp-content/uploads/2020/07/4354F8F2-37BE-43E1-9E63-DEF8FD36613B-scaled.jpeg?fit=2560%2C1739&amp;ssl=1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32" y="2366963"/>
            <a:ext cx="5747895" cy="3904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allyestate.com/images/stories/Trevel/venice/venice3139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127" y="2399811"/>
            <a:ext cx="5869466" cy="387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0221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Идея эпохи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«Что за великое создание – человек! Как благороден разумом! Как бесконечен способностями! В обличии и движениях как выразителен и чудесен! Краса вселенной! Венец всего живущего!»</a:t>
            </a:r>
            <a:endParaRPr lang="ru-RU" sz="2400" dirty="0"/>
          </a:p>
        </p:txBody>
      </p:sp>
      <p:pic>
        <p:nvPicPr>
          <p:cNvPr id="2050" name="Picture 2" descr="https://images.fineartamerica.com/images-medium-large-5/-hamlet-with-yoricks-skull-mary-evans-picture-library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82" y="1746566"/>
            <a:ext cx="5033257" cy="479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859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Вершина английского возрождения и мировой драматургии – творчество </a:t>
            </a:r>
            <a:r>
              <a:rPr lang="ru-RU" dirty="0" err="1" smtClean="0"/>
              <a:t>шекспира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335466" y="2462793"/>
            <a:ext cx="5105400" cy="3424107"/>
          </a:xfrm>
        </p:spPr>
        <p:txBody>
          <a:bodyPr/>
          <a:lstStyle/>
          <a:p>
            <a:r>
              <a:rPr lang="ru-RU" dirty="0" smtClean="0"/>
              <a:t>Его пьесы ставят в театрах всего мира.</a:t>
            </a:r>
          </a:p>
          <a:p>
            <a:r>
              <a:rPr lang="ru-RU" dirty="0" smtClean="0"/>
              <a:t>По мотивам произведений снято множество фильмов.</a:t>
            </a:r>
          </a:p>
          <a:p>
            <a:r>
              <a:rPr lang="ru-RU" dirty="0" smtClean="0"/>
              <a:t>Имена героев стали нарицательными.</a:t>
            </a:r>
          </a:p>
          <a:p>
            <a:r>
              <a:rPr lang="ru-RU" dirty="0" smtClean="0"/>
              <a:t>Названия пьес стали </a:t>
            </a:r>
            <a:r>
              <a:rPr lang="ru-RU" dirty="0" err="1" smtClean="0"/>
              <a:t>фразеолгизмами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 descr="https://ic.pics.livejournal.com/cand_orel/85803014/4080605/4080605_original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8" y="1718947"/>
            <a:ext cx="3888509" cy="491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523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zen_doc/1710676/pub_5d6d01a378125e00ad650bbf_5d6d02375eb26800ade1c4f9/scale_1200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183" y="112068"/>
            <a:ext cx="4996872" cy="6662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914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2110" y="132431"/>
            <a:ext cx="9477135" cy="1284174"/>
          </a:xfrm>
        </p:spPr>
        <p:txBody>
          <a:bodyPr/>
          <a:lstStyle/>
          <a:p>
            <a:r>
              <a:rPr lang="ru-RU" dirty="0" smtClean="0"/>
              <a:t>Шекспировский вопрос</a:t>
            </a:r>
            <a:endParaRPr lang="ru-RU" dirty="0"/>
          </a:p>
        </p:txBody>
      </p:sp>
      <p:pic>
        <p:nvPicPr>
          <p:cNvPr id="5122" name="Picture 2" descr="https://i.mycdn.me/i?r=AzEPZsRbOZEKgBhR0XGMT1RkUirOAIScgECeL3_lEKvF3qaKTM5SRkZCeTgDn6uOyic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55" y="1037914"/>
            <a:ext cx="3424237" cy="342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img1.liveinternet.ru/images/attach/c/2/67/656/67656023_1291915426_Villiam_Stenli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7818" y="132430"/>
            <a:ext cx="2974987" cy="4014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s://upload.wikimedia.org/wikipedia/commons/a/a4/6thEarlOfRutlan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284" y="3266220"/>
            <a:ext cx="2790825" cy="3591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s://ru.citaty.net/media/authors/edward-de-vere-17th-earl-of-oxford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873" y="1103516"/>
            <a:ext cx="2819471" cy="335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https://peterviney.files.wordpress.com/2016/09/wriothesley_southampto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134" y="3266220"/>
            <a:ext cx="2977284" cy="358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912735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30</TotalTime>
  <Words>83</Words>
  <Application>Microsoft Office PowerPoint</Application>
  <PresentationFormat>Широкоэкранный</PresentationFormat>
  <Paragraphs>12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Tw Cen MT</vt:lpstr>
      <vt:lpstr>Капля</vt:lpstr>
      <vt:lpstr>Уильям Шекспир (слово о писателе)</vt:lpstr>
      <vt:lpstr>Эпоха Возрождения xv – xvi века</vt:lpstr>
      <vt:lpstr>Идея эпохи</vt:lpstr>
      <vt:lpstr>Вершина английского возрождения и мировой драматургии – творчество шекспира</vt:lpstr>
      <vt:lpstr>Презентация PowerPoint</vt:lpstr>
      <vt:lpstr>Шекспировский вопрос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Уильям Шекспир (слово о писателе)</dc:title>
  <dc:creator>100</dc:creator>
  <cp:lastModifiedBy>100</cp:lastModifiedBy>
  <cp:revision>4</cp:revision>
  <dcterms:created xsi:type="dcterms:W3CDTF">2022-04-19T14:48:49Z</dcterms:created>
  <dcterms:modified xsi:type="dcterms:W3CDTF">2024-06-11T10:04:29Z</dcterms:modified>
</cp:coreProperties>
</file>