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6" r:id="rId1"/>
  </p:sldMasterIdLst>
  <p:notesMasterIdLst>
    <p:notesMasterId r:id="rId20"/>
  </p:notesMasterIdLst>
  <p:sldIdLst>
    <p:sldId id="256" r:id="rId2"/>
    <p:sldId id="257" r:id="rId3"/>
    <p:sldId id="371" r:id="rId4"/>
    <p:sldId id="510" r:id="rId5"/>
    <p:sldId id="370" r:id="rId6"/>
    <p:sldId id="434" r:id="rId7"/>
    <p:sldId id="400" r:id="rId8"/>
    <p:sldId id="259" r:id="rId9"/>
    <p:sldId id="502" r:id="rId10"/>
    <p:sldId id="260" r:id="rId11"/>
    <p:sldId id="501" r:id="rId12"/>
    <p:sldId id="503" r:id="rId13"/>
    <p:sldId id="512" r:id="rId14"/>
    <p:sldId id="507" r:id="rId15"/>
    <p:sldId id="511" r:id="rId16"/>
    <p:sldId id="508" r:id="rId17"/>
    <p:sldId id="506" r:id="rId18"/>
    <p:sldId id="262" r:id="rId1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67" d="100"/>
          <a:sy n="67" d="100"/>
        </p:scale>
        <p:origin x="1124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#6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5FC7E30-0607-458E-8AB3-ECB9E226776B}" type="doc">
      <dgm:prSet loTypeId="urn:microsoft.com/office/officeart/2005/8/layout/chevron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EB296F38-D18D-425D-93D4-E4887C6B4DEA}">
      <dgm:prSet phldrT="[Текст]" custT="1"/>
      <dgm:spPr/>
      <dgm:t>
        <a:bodyPr/>
        <a:lstStyle/>
        <a:p>
          <a:r>
            <a:rPr lang="ru-RU" sz="1400" dirty="0"/>
            <a:t>Нормативная база</a:t>
          </a:r>
        </a:p>
      </dgm:t>
    </dgm:pt>
    <dgm:pt modelId="{A425C0D5-1797-4998-A29B-EA63C49307D5}" type="parTrans" cxnId="{22795396-057A-4FF3-8F55-F11FA2DAFA4B}">
      <dgm:prSet/>
      <dgm:spPr/>
      <dgm:t>
        <a:bodyPr/>
        <a:lstStyle/>
        <a:p>
          <a:endParaRPr lang="ru-RU"/>
        </a:p>
      </dgm:t>
    </dgm:pt>
    <dgm:pt modelId="{6D049CCA-2BF5-4630-8C96-8358214C1A67}" type="sibTrans" cxnId="{22795396-057A-4FF3-8F55-F11FA2DAFA4B}">
      <dgm:prSet/>
      <dgm:spPr/>
      <dgm:t>
        <a:bodyPr/>
        <a:lstStyle/>
        <a:p>
          <a:endParaRPr lang="ru-RU"/>
        </a:p>
      </dgm:t>
    </dgm:pt>
    <dgm:pt modelId="{423AA0F3-DDF9-4F07-BF88-7C6ECC7D2FE8}">
      <dgm:prSet phldrT="[Текст]" custT="1"/>
      <dgm:spPr/>
      <dgm:t>
        <a:bodyPr/>
        <a:lstStyle/>
        <a:p>
          <a:pPr algn="ctr"/>
          <a:r>
            <a:rPr lang="ru-RU" sz="2400" b="1" dirty="0">
              <a:latin typeface="Arial" panose="020B0604020202020204" pitchFamily="34" charset="0"/>
              <a:cs typeface="Arial" panose="020B0604020202020204" pitchFamily="34" charset="0"/>
            </a:rPr>
            <a:t>Администрация</a:t>
          </a:r>
        </a:p>
      </dgm:t>
    </dgm:pt>
    <dgm:pt modelId="{E97D83B5-E49E-4D84-B8CE-46DBEF75FE9A}" type="parTrans" cxnId="{6DB20D1F-75A5-4200-990C-ECC60351BC37}">
      <dgm:prSet/>
      <dgm:spPr/>
      <dgm:t>
        <a:bodyPr/>
        <a:lstStyle/>
        <a:p>
          <a:endParaRPr lang="ru-RU"/>
        </a:p>
      </dgm:t>
    </dgm:pt>
    <dgm:pt modelId="{4C951A7B-2D72-402D-8E49-46671EC8BA8C}" type="sibTrans" cxnId="{6DB20D1F-75A5-4200-990C-ECC60351BC37}">
      <dgm:prSet/>
      <dgm:spPr/>
      <dgm:t>
        <a:bodyPr/>
        <a:lstStyle/>
        <a:p>
          <a:endParaRPr lang="ru-RU"/>
        </a:p>
      </dgm:t>
    </dgm:pt>
    <dgm:pt modelId="{F03F7604-ADFF-424E-93C8-CA2BA59C2879}">
      <dgm:prSet phldrT="[Текст]" custT="1"/>
      <dgm:spPr/>
      <dgm:t>
        <a:bodyPr/>
        <a:lstStyle/>
        <a:p>
          <a:r>
            <a:rPr lang="ru-RU" sz="1400" dirty="0"/>
            <a:t>Обучение коллектива</a:t>
          </a:r>
        </a:p>
      </dgm:t>
    </dgm:pt>
    <dgm:pt modelId="{447BC39D-CE17-4BD5-9BFA-BF4F2D060218}" type="parTrans" cxnId="{69F374FA-46D1-45FA-B13A-5BD8C1B5AD6C}">
      <dgm:prSet/>
      <dgm:spPr/>
      <dgm:t>
        <a:bodyPr/>
        <a:lstStyle/>
        <a:p>
          <a:endParaRPr lang="ru-RU"/>
        </a:p>
      </dgm:t>
    </dgm:pt>
    <dgm:pt modelId="{C14CA9AF-E474-4EF8-9249-513C91B1F824}" type="sibTrans" cxnId="{69F374FA-46D1-45FA-B13A-5BD8C1B5AD6C}">
      <dgm:prSet/>
      <dgm:spPr/>
      <dgm:t>
        <a:bodyPr/>
        <a:lstStyle/>
        <a:p>
          <a:endParaRPr lang="ru-RU"/>
        </a:p>
      </dgm:t>
    </dgm:pt>
    <dgm:pt modelId="{06C40390-D0DB-4CAE-9CC1-9DCE0B5DBD7F}">
      <dgm:prSet phldrT="[Текст]" custT="1"/>
      <dgm:spPr/>
      <dgm:t>
        <a:bodyPr/>
        <a:lstStyle/>
        <a:p>
          <a:pPr algn="ctr"/>
          <a:r>
            <a:rPr lang="ru-RU" sz="2400" b="1" dirty="0">
              <a:latin typeface="Arial" panose="020B0604020202020204" pitchFamily="34" charset="0"/>
              <a:cs typeface="Arial" panose="020B0604020202020204" pitchFamily="34" charset="0"/>
            </a:rPr>
            <a:t>Учителя</a:t>
          </a:r>
        </a:p>
      </dgm:t>
    </dgm:pt>
    <dgm:pt modelId="{C960BB25-0806-4D13-B0C6-0B2C4B2FE169}" type="parTrans" cxnId="{25FBA351-60D5-4689-A404-01F96E8E57ED}">
      <dgm:prSet/>
      <dgm:spPr/>
      <dgm:t>
        <a:bodyPr/>
        <a:lstStyle/>
        <a:p>
          <a:endParaRPr lang="ru-RU"/>
        </a:p>
      </dgm:t>
    </dgm:pt>
    <dgm:pt modelId="{D1A88CD3-4CE9-46D7-B20B-53D60B1A95D0}" type="sibTrans" cxnId="{25FBA351-60D5-4689-A404-01F96E8E57ED}">
      <dgm:prSet/>
      <dgm:spPr/>
      <dgm:t>
        <a:bodyPr/>
        <a:lstStyle/>
        <a:p>
          <a:endParaRPr lang="ru-RU"/>
        </a:p>
      </dgm:t>
    </dgm:pt>
    <dgm:pt modelId="{3CF85A42-CE01-4FEE-8159-287329FDEC7F}">
      <dgm:prSet phldrT="[Текст]" custT="1"/>
      <dgm:spPr/>
      <dgm:t>
        <a:bodyPr/>
        <a:lstStyle/>
        <a:p>
          <a:r>
            <a:rPr lang="ru-RU" sz="1400" dirty="0"/>
            <a:t>Публичная защита</a:t>
          </a:r>
        </a:p>
      </dgm:t>
    </dgm:pt>
    <dgm:pt modelId="{46423093-8D66-4D13-8F54-09116A436991}" type="parTrans" cxnId="{62CC22AE-C15B-407D-8B37-D0457E274A8B}">
      <dgm:prSet/>
      <dgm:spPr/>
      <dgm:t>
        <a:bodyPr/>
        <a:lstStyle/>
        <a:p>
          <a:endParaRPr lang="ru-RU"/>
        </a:p>
      </dgm:t>
    </dgm:pt>
    <dgm:pt modelId="{70129173-DB22-481A-900F-DA526D68E0F2}" type="sibTrans" cxnId="{62CC22AE-C15B-407D-8B37-D0457E274A8B}">
      <dgm:prSet/>
      <dgm:spPr/>
      <dgm:t>
        <a:bodyPr/>
        <a:lstStyle/>
        <a:p>
          <a:endParaRPr lang="ru-RU"/>
        </a:p>
      </dgm:t>
    </dgm:pt>
    <dgm:pt modelId="{5A0F21B7-E3F4-4AF6-A683-D67B499CF554}">
      <dgm:prSet phldrT="[Текст]" custT="1"/>
      <dgm:spPr/>
      <dgm:t>
        <a:bodyPr/>
        <a:lstStyle/>
        <a:p>
          <a:pPr algn="ctr"/>
          <a:r>
            <a:rPr lang="ru-RU" sz="2400" b="1" dirty="0">
              <a:latin typeface="Arial" panose="020B0604020202020204" pitchFamily="34" charset="0"/>
              <a:cs typeface="Arial" panose="020B0604020202020204" pitchFamily="34" charset="0"/>
            </a:rPr>
            <a:t>Методисты</a:t>
          </a:r>
        </a:p>
      </dgm:t>
    </dgm:pt>
    <dgm:pt modelId="{04D819E7-4AC6-49F5-A037-DC4E7CBC2DB6}" type="parTrans" cxnId="{3A74B96D-5063-468F-B062-82952DED6F8C}">
      <dgm:prSet/>
      <dgm:spPr/>
      <dgm:t>
        <a:bodyPr/>
        <a:lstStyle/>
        <a:p>
          <a:endParaRPr lang="ru-RU"/>
        </a:p>
      </dgm:t>
    </dgm:pt>
    <dgm:pt modelId="{5F0E17EF-39F8-4789-81D5-D34D3CE83785}" type="sibTrans" cxnId="{3A74B96D-5063-468F-B062-82952DED6F8C}">
      <dgm:prSet/>
      <dgm:spPr/>
      <dgm:t>
        <a:bodyPr/>
        <a:lstStyle/>
        <a:p>
          <a:endParaRPr lang="ru-RU"/>
        </a:p>
      </dgm:t>
    </dgm:pt>
    <dgm:pt modelId="{96A4913E-9025-4D58-8950-E1330A4C0666}">
      <dgm:prSet phldrT="[Текст]" custT="1"/>
      <dgm:spPr/>
      <dgm:t>
        <a:bodyPr/>
        <a:lstStyle/>
        <a:p>
          <a:r>
            <a:rPr lang="ru-RU" sz="1400" dirty="0"/>
            <a:t>Проектная деятельность</a:t>
          </a:r>
        </a:p>
      </dgm:t>
    </dgm:pt>
    <dgm:pt modelId="{6A11808A-01B5-4B69-8964-297D46A6BEA2}" type="parTrans" cxnId="{9001CDD0-1F0D-4DB0-9FA0-D584EA8482D7}">
      <dgm:prSet/>
      <dgm:spPr/>
      <dgm:t>
        <a:bodyPr/>
        <a:lstStyle/>
        <a:p>
          <a:endParaRPr lang="ru-RU"/>
        </a:p>
      </dgm:t>
    </dgm:pt>
    <dgm:pt modelId="{94565371-A4B6-4AA7-8054-3CCB483CE5EE}" type="sibTrans" cxnId="{9001CDD0-1F0D-4DB0-9FA0-D584EA8482D7}">
      <dgm:prSet/>
      <dgm:spPr/>
      <dgm:t>
        <a:bodyPr/>
        <a:lstStyle/>
        <a:p>
          <a:endParaRPr lang="ru-RU"/>
        </a:p>
      </dgm:t>
    </dgm:pt>
    <dgm:pt modelId="{1560BE96-EE4C-427E-B97C-CD04F0A6A8F4}">
      <dgm:prSet custT="1"/>
      <dgm:spPr/>
      <dgm:t>
        <a:bodyPr/>
        <a:lstStyle/>
        <a:p>
          <a:pPr algn="ctr"/>
          <a:r>
            <a:rPr lang="ru-RU" sz="2400" b="1" dirty="0">
              <a:latin typeface="Arial" panose="020B0604020202020204" pitchFamily="34" charset="0"/>
              <a:cs typeface="Arial" panose="020B0604020202020204" pitchFamily="34" charset="0"/>
            </a:rPr>
            <a:t>Обучающиеся</a:t>
          </a:r>
        </a:p>
      </dgm:t>
    </dgm:pt>
    <dgm:pt modelId="{621BE847-0524-44CB-9A07-786F44C9F89E}" type="parTrans" cxnId="{A13A822A-1B79-4A05-8CCF-0A5455DF44A6}">
      <dgm:prSet/>
      <dgm:spPr/>
      <dgm:t>
        <a:bodyPr/>
        <a:lstStyle/>
        <a:p>
          <a:endParaRPr lang="ru-RU"/>
        </a:p>
      </dgm:t>
    </dgm:pt>
    <dgm:pt modelId="{4C23601C-1512-4BF7-81B8-D99277EE80D5}" type="sibTrans" cxnId="{A13A822A-1B79-4A05-8CCF-0A5455DF44A6}">
      <dgm:prSet/>
      <dgm:spPr/>
      <dgm:t>
        <a:bodyPr/>
        <a:lstStyle/>
        <a:p>
          <a:endParaRPr lang="ru-RU"/>
        </a:p>
      </dgm:t>
    </dgm:pt>
    <dgm:pt modelId="{39F62F02-43FA-4216-911D-4BDEFC79C365}">
      <dgm:prSet custT="1"/>
      <dgm:spPr/>
      <dgm:t>
        <a:bodyPr/>
        <a:lstStyle/>
        <a:p>
          <a:pPr algn="ctr"/>
          <a:r>
            <a:rPr lang="ru-RU" sz="2000" b="1" dirty="0">
              <a:latin typeface="Arial" panose="020B0604020202020204" pitchFamily="34" charset="0"/>
              <a:cs typeface="Arial" panose="020B0604020202020204" pitchFamily="34" charset="0"/>
            </a:rPr>
            <a:t>ЭДУ, ЭЖ, сайт гимназии, информационные зоны</a:t>
          </a:r>
        </a:p>
      </dgm:t>
    </dgm:pt>
    <dgm:pt modelId="{1C3F514C-45C5-4430-AC78-CFB82C6D87A7}" type="parTrans" cxnId="{E6D0A574-63F7-46C0-8936-C194BCD4E098}">
      <dgm:prSet/>
      <dgm:spPr/>
      <dgm:t>
        <a:bodyPr/>
        <a:lstStyle/>
        <a:p>
          <a:endParaRPr lang="ru-RU"/>
        </a:p>
      </dgm:t>
    </dgm:pt>
    <dgm:pt modelId="{5FFB35A9-B486-4167-BF5B-5473D1DC2EDC}" type="sibTrans" cxnId="{E6D0A574-63F7-46C0-8936-C194BCD4E098}">
      <dgm:prSet/>
      <dgm:spPr/>
      <dgm:t>
        <a:bodyPr/>
        <a:lstStyle/>
        <a:p>
          <a:endParaRPr lang="ru-RU"/>
        </a:p>
      </dgm:t>
    </dgm:pt>
    <dgm:pt modelId="{F00BEB75-320B-4981-B7FC-5BE2CBF4FB48}">
      <dgm:prSet phldrT="[Текст]" custT="1"/>
      <dgm:spPr/>
      <dgm:t>
        <a:bodyPr/>
        <a:lstStyle/>
        <a:p>
          <a:pPr algn="ctr"/>
          <a:r>
            <a:rPr lang="ru-RU" sz="2400" b="1" dirty="0">
              <a:latin typeface="Arial" panose="020B0604020202020204" pitchFamily="34" charset="0"/>
              <a:cs typeface="Arial" panose="020B0604020202020204" pitchFamily="34" charset="0"/>
            </a:rPr>
            <a:t>Гимназическая НПК («малая», «большая»)</a:t>
          </a:r>
        </a:p>
      </dgm:t>
    </dgm:pt>
    <dgm:pt modelId="{BFE2C68D-1CFD-49AA-96AE-7A054EA3AD2E}" type="parTrans" cxnId="{1CA73375-2EFE-4C7F-8F86-C9960806DD6A}">
      <dgm:prSet/>
      <dgm:spPr/>
      <dgm:t>
        <a:bodyPr/>
        <a:lstStyle/>
        <a:p>
          <a:endParaRPr lang="ru-RU"/>
        </a:p>
      </dgm:t>
    </dgm:pt>
    <dgm:pt modelId="{DFFB4FC6-6E00-4BEA-80FE-E8E3041C49B7}" type="sibTrans" cxnId="{1CA73375-2EFE-4C7F-8F86-C9960806DD6A}">
      <dgm:prSet/>
      <dgm:spPr/>
      <dgm:t>
        <a:bodyPr/>
        <a:lstStyle/>
        <a:p>
          <a:endParaRPr lang="ru-RU"/>
        </a:p>
      </dgm:t>
    </dgm:pt>
    <dgm:pt modelId="{60F29099-AB36-4A0C-9EF1-C45321C023B5}">
      <dgm:prSet phldrT="[Текст]" custT="1"/>
      <dgm:spPr/>
      <dgm:t>
        <a:bodyPr/>
        <a:lstStyle/>
        <a:p>
          <a:r>
            <a:rPr lang="ru-RU" sz="1400" dirty="0"/>
            <a:t>Электронный </a:t>
          </a:r>
          <a:r>
            <a:rPr lang="ru-RU" sz="1400" dirty="0" err="1"/>
            <a:t>д</a:t>
          </a:r>
          <a:r>
            <a:rPr lang="ru-RU" sz="1400" dirty="0"/>
            <a:t>/о</a:t>
          </a:r>
        </a:p>
      </dgm:t>
    </dgm:pt>
    <dgm:pt modelId="{6BF7EC8D-AC3C-467B-A0EC-E353C8875660}" type="sibTrans" cxnId="{AD5C0B85-5CEE-4902-AFF8-923F5259510F}">
      <dgm:prSet/>
      <dgm:spPr/>
      <dgm:t>
        <a:bodyPr/>
        <a:lstStyle/>
        <a:p>
          <a:endParaRPr lang="ru-RU"/>
        </a:p>
      </dgm:t>
    </dgm:pt>
    <dgm:pt modelId="{573CD98D-DC21-4A92-9BAF-D39FC3E0C78E}" type="parTrans" cxnId="{AD5C0B85-5CEE-4902-AFF8-923F5259510F}">
      <dgm:prSet/>
      <dgm:spPr/>
      <dgm:t>
        <a:bodyPr/>
        <a:lstStyle/>
        <a:p>
          <a:endParaRPr lang="ru-RU"/>
        </a:p>
      </dgm:t>
    </dgm:pt>
    <dgm:pt modelId="{44D98F19-0FBB-4EA6-9FB1-C63459D4DC92}" type="pres">
      <dgm:prSet presAssocID="{05FC7E30-0607-458E-8AB3-ECB9E226776B}" presName="linearFlow" presStyleCnt="0">
        <dgm:presLayoutVars>
          <dgm:dir/>
          <dgm:animLvl val="lvl"/>
          <dgm:resizeHandles val="exact"/>
        </dgm:presLayoutVars>
      </dgm:prSet>
      <dgm:spPr/>
    </dgm:pt>
    <dgm:pt modelId="{B79A2535-9203-49A7-87AD-5E4571D24592}" type="pres">
      <dgm:prSet presAssocID="{EB296F38-D18D-425D-93D4-E4887C6B4DEA}" presName="composite" presStyleCnt="0"/>
      <dgm:spPr/>
    </dgm:pt>
    <dgm:pt modelId="{D656D8E9-6665-4B9C-BFC8-D5EF5CB0EA5F}" type="pres">
      <dgm:prSet presAssocID="{EB296F38-D18D-425D-93D4-E4887C6B4DEA}" presName="parentText" presStyleLbl="alignNode1" presStyleIdx="0" presStyleCnt="5" custScaleX="150111">
        <dgm:presLayoutVars>
          <dgm:chMax val="1"/>
          <dgm:bulletEnabled val="1"/>
        </dgm:presLayoutVars>
      </dgm:prSet>
      <dgm:spPr/>
    </dgm:pt>
    <dgm:pt modelId="{01940B61-F0BD-4E62-A991-9D40BC7D59E5}" type="pres">
      <dgm:prSet presAssocID="{EB296F38-D18D-425D-93D4-E4887C6B4DEA}" presName="descendantText" presStyleLbl="alignAcc1" presStyleIdx="0" presStyleCnt="5" custLinFactNeighborX="13094" custLinFactNeighborY="-4531">
        <dgm:presLayoutVars>
          <dgm:bulletEnabled val="1"/>
        </dgm:presLayoutVars>
      </dgm:prSet>
      <dgm:spPr/>
    </dgm:pt>
    <dgm:pt modelId="{C3E6888A-54D9-4039-9D7F-64C2C2B8C248}" type="pres">
      <dgm:prSet presAssocID="{6D049CCA-2BF5-4630-8C96-8358214C1A67}" presName="sp" presStyleCnt="0"/>
      <dgm:spPr/>
    </dgm:pt>
    <dgm:pt modelId="{3998EAF8-436E-4291-98F2-2C7665EB2A6E}" type="pres">
      <dgm:prSet presAssocID="{F03F7604-ADFF-424E-93C8-CA2BA59C2879}" presName="composite" presStyleCnt="0"/>
      <dgm:spPr/>
    </dgm:pt>
    <dgm:pt modelId="{CC6ACE9F-0A60-44B2-AB0B-9992825B4B64}" type="pres">
      <dgm:prSet presAssocID="{F03F7604-ADFF-424E-93C8-CA2BA59C2879}" presName="parentText" presStyleLbl="alignNode1" presStyleIdx="1" presStyleCnt="5" custScaleX="151597">
        <dgm:presLayoutVars>
          <dgm:chMax val="1"/>
          <dgm:bulletEnabled val="1"/>
        </dgm:presLayoutVars>
      </dgm:prSet>
      <dgm:spPr/>
    </dgm:pt>
    <dgm:pt modelId="{9CFF64AA-2E83-4445-9218-9F294BE8EFFF}" type="pres">
      <dgm:prSet presAssocID="{F03F7604-ADFF-424E-93C8-CA2BA59C2879}" presName="descendantText" presStyleLbl="alignAcc1" presStyleIdx="1" presStyleCnt="5" custScaleX="76111" custLinFactNeighborX="1332" custLinFactNeighborY="-6904">
        <dgm:presLayoutVars>
          <dgm:bulletEnabled val="1"/>
        </dgm:presLayoutVars>
      </dgm:prSet>
      <dgm:spPr/>
    </dgm:pt>
    <dgm:pt modelId="{C8A1B5CC-2462-4967-81BB-1E9E3689FD04}" type="pres">
      <dgm:prSet presAssocID="{C14CA9AF-E474-4EF8-9249-513C91B1F824}" presName="sp" presStyleCnt="0"/>
      <dgm:spPr/>
    </dgm:pt>
    <dgm:pt modelId="{A2379935-3019-4912-B28D-33BFDF20C058}" type="pres">
      <dgm:prSet presAssocID="{3CF85A42-CE01-4FEE-8159-287329FDEC7F}" presName="composite" presStyleCnt="0"/>
      <dgm:spPr/>
    </dgm:pt>
    <dgm:pt modelId="{00A6EE10-4EC2-45B8-95AC-43DD2D4695DF}" type="pres">
      <dgm:prSet presAssocID="{3CF85A42-CE01-4FEE-8159-287329FDEC7F}" presName="parentText" presStyleLbl="alignNode1" presStyleIdx="2" presStyleCnt="5" custScaleX="161274">
        <dgm:presLayoutVars>
          <dgm:chMax val="1"/>
          <dgm:bulletEnabled val="1"/>
        </dgm:presLayoutVars>
      </dgm:prSet>
      <dgm:spPr/>
    </dgm:pt>
    <dgm:pt modelId="{1C9249C9-0FDB-4FD8-9CA8-BEFDDBE32A5D}" type="pres">
      <dgm:prSet presAssocID="{3CF85A42-CE01-4FEE-8159-287329FDEC7F}" presName="descendantText" presStyleLbl="alignAcc1" presStyleIdx="2" presStyleCnt="5" custScaleX="78058">
        <dgm:presLayoutVars>
          <dgm:bulletEnabled val="1"/>
        </dgm:presLayoutVars>
      </dgm:prSet>
      <dgm:spPr/>
    </dgm:pt>
    <dgm:pt modelId="{BD3699BD-168F-4DB8-8600-890D39C5D17E}" type="pres">
      <dgm:prSet presAssocID="{70129173-DB22-481A-900F-DA526D68E0F2}" presName="sp" presStyleCnt="0"/>
      <dgm:spPr/>
    </dgm:pt>
    <dgm:pt modelId="{E3AEF161-0992-45FF-8439-1AB6CB9EDD67}" type="pres">
      <dgm:prSet presAssocID="{60F29099-AB36-4A0C-9EF1-C45321C023B5}" presName="composite" presStyleCnt="0"/>
      <dgm:spPr/>
    </dgm:pt>
    <dgm:pt modelId="{B97DE440-D22E-48ED-821E-3DB8F2B5087B}" type="pres">
      <dgm:prSet presAssocID="{60F29099-AB36-4A0C-9EF1-C45321C023B5}" presName="parentText" presStyleLbl="alignNode1" presStyleIdx="3" presStyleCnt="5" custScaleX="137098">
        <dgm:presLayoutVars>
          <dgm:chMax val="1"/>
          <dgm:bulletEnabled val="1"/>
        </dgm:presLayoutVars>
      </dgm:prSet>
      <dgm:spPr/>
    </dgm:pt>
    <dgm:pt modelId="{8CF7C728-3653-4084-8F92-3C3C7E016919}" type="pres">
      <dgm:prSet presAssocID="{60F29099-AB36-4A0C-9EF1-C45321C023B5}" presName="descendantText" presStyleLbl="alignAcc1" presStyleIdx="3" presStyleCnt="5" custScaleX="78509" custScaleY="156505" custLinFactNeighborX="3855" custLinFactNeighborY="-7996">
        <dgm:presLayoutVars>
          <dgm:bulletEnabled val="1"/>
        </dgm:presLayoutVars>
      </dgm:prSet>
      <dgm:spPr/>
    </dgm:pt>
    <dgm:pt modelId="{023236AA-2EFB-4983-8B03-2FAB4159FE9B}" type="pres">
      <dgm:prSet presAssocID="{6BF7EC8D-AC3C-467B-A0EC-E353C8875660}" presName="sp" presStyleCnt="0"/>
      <dgm:spPr/>
    </dgm:pt>
    <dgm:pt modelId="{57104948-FE9C-4E15-B1E1-2278D11AAA7A}" type="pres">
      <dgm:prSet presAssocID="{96A4913E-9025-4D58-8950-E1330A4C0666}" presName="composite" presStyleCnt="0"/>
      <dgm:spPr/>
    </dgm:pt>
    <dgm:pt modelId="{DFBBA881-71A7-4B20-B156-43F078B36BDC}" type="pres">
      <dgm:prSet presAssocID="{96A4913E-9025-4D58-8950-E1330A4C0666}" presName="parentText" presStyleLbl="alignNode1" presStyleIdx="4" presStyleCnt="5" custScaleX="154639" custScaleY="116485">
        <dgm:presLayoutVars>
          <dgm:chMax val="1"/>
          <dgm:bulletEnabled val="1"/>
        </dgm:presLayoutVars>
      </dgm:prSet>
      <dgm:spPr/>
    </dgm:pt>
    <dgm:pt modelId="{3CEF11AB-8C0F-4849-AE5C-5355A921708D}" type="pres">
      <dgm:prSet presAssocID="{96A4913E-9025-4D58-8950-E1330A4C0666}" presName="descendantText" presStyleLbl="alignAcc1" presStyleIdx="4" presStyleCnt="5" custScaleX="79761" custScaleY="164534" custLinFactNeighborX="2771" custLinFactNeighborY="3715">
        <dgm:presLayoutVars>
          <dgm:bulletEnabled val="1"/>
        </dgm:presLayoutVars>
      </dgm:prSet>
      <dgm:spPr/>
    </dgm:pt>
  </dgm:ptLst>
  <dgm:cxnLst>
    <dgm:cxn modelId="{83C26509-A45B-4F7C-94B1-A1B1A6F4784C}" type="presOf" srcId="{5A0F21B7-E3F4-4AF6-A683-D67B499CF554}" destId="{01940B61-F0BD-4E62-A991-9D40BC7D59E5}" srcOrd="0" destOrd="1" presId="urn:microsoft.com/office/officeart/2005/8/layout/chevron2"/>
    <dgm:cxn modelId="{C6ECB50D-5D2A-4070-8622-261CCA85AA74}" type="presOf" srcId="{3CF85A42-CE01-4FEE-8159-287329FDEC7F}" destId="{00A6EE10-4EC2-45B8-95AC-43DD2D4695DF}" srcOrd="0" destOrd="0" presId="urn:microsoft.com/office/officeart/2005/8/layout/chevron2"/>
    <dgm:cxn modelId="{6DB20D1F-75A5-4200-990C-ECC60351BC37}" srcId="{EB296F38-D18D-425D-93D4-E4887C6B4DEA}" destId="{423AA0F3-DDF9-4F07-BF88-7C6ECC7D2FE8}" srcOrd="0" destOrd="0" parTransId="{E97D83B5-E49E-4D84-B8CE-46DBEF75FE9A}" sibTransId="{4C951A7B-2D72-402D-8E49-46671EC8BA8C}"/>
    <dgm:cxn modelId="{A13A822A-1B79-4A05-8CCF-0A5455DF44A6}" srcId="{3CF85A42-CE01-4FEE-8159-287329FDEC7F}" destId="{1560BE96-EE4C-427E-B97C-CD04F0A6A8F4}" srcOrd="0" destOrd="0" parTransId="{621BE847-0524-44CB-9A07-786F44C9F89E}" sibTransId="{4C23601C-1512-4BF7-81B8-D99277EE80D5}"/>
    <dgm:cxn modelId="{EAEDD832-4B55-4CB0-ADEB-6168AFD15AC3}" type="presOf" srcId="{F03F7604-ADFF-424E-93C8-CA2BA59C2879}" destId="{CC6ACE9F-0A60-44B2-AB0B-9992825B4B64}" srcOrd="0" destOrd="0" presId="urn:microsoft.com/office/officeart/2005/8/layout/chevron2"/>
    <dgm:cxn modelId="{1BB27435-87A2-40C9-B1B1-68349A3C68D7}" type="presOf" srcId="{05FC7E30-0607-458E-8AB3-ECB9E226776B}" destId="{44D98F19-0FBB-4EA6-9FB1-C63459D4DC92}" srcOrd="0" destOrd="0" presId="urn:microsoft.com/office/officeart/2005/8/layout/chevron2"/>
    <dgm:cxn modelId="{AD4FD437-5553-465E-901C-64E6A978B38D}" type="presOf" srcId="{F00BEB75-320B-4981-B7FC-5BE2CBF4FB48}" destId="{3CEF11AB-8C0F-4849-AE5C-5355A921708D}" srcOrd="0" destOrd="0" presId="urn:microsoft.com/office/officeart/2005/8/layout/chevron2"/>
    <dgm:cxn modelId="{E038A25C-678A-4431-A2DF-2AE895CA8CF0}" type="presOf" srcId="{06C40390-D0DB-4CAE-9CC1-9DCE0B5DBD7F}" destId="{9CFF64AA-2E83-4445-9218-9F294BE8EFFF}" srcOrd="0" destOrd="0" presId="urn:microsoft.com/office/officeart/2005/8/layout/chevron2"/>
    <dgm:cxn modelId="{DFA67661-7425-43DA-985D-A899EC52FD16}" type="presOf" srcId="{60F29099-AB36-4A0C-9EF1-C45321C023B5}" destId="{B97DE440-D22E-48ED-821E-3DB8F2B5087B}" srcOrd="0" destOrd="0" presId="urn:microsoft.com/office/officeart/2005/8/layout/chevron2"/>
    <dgm:cxn modelId="{CC0DBB6B-CFC5-4C6E-A589-A532B4639786}" type="presOf" srcId="{1560BE96-EE4C-427E-B97C-CD04F0A6A8F4}" destId="{1C9249C9-0FDB-4FD8-9CA8-BEFDDBE32A5D}" srcOrd="0" destOrd="0" presId="urn:microsoft.com/office/officeart/2005/8/layout/chevron2"/>
    <dgm:cxn modelId="{3A74B96D-5063-468F-B062-82952DED6F8C}" srcId="{EB296F38-D18D-425D-93D4-E4887C6B4DEA}" destId="{5A0F21B7-E3F4-4AF6-A683-D67B499CF554}" srcOrd="1" destOrd="0" parTransId="{04D819E7-4AC6-49F5-A037-DC4E7CBC2DB6}" sibTransId="{5F0E17EF-39F8-4789-81D5-D34D3CE83785}"/>
    <dgm:cxn modelId="{18E7A270-A297-4C9F-A0CF-EEB16001819C}" type="presOf" srcId="{96A4913E-9025-4D58-8950-E1330A4C0666}" destId="{DFBBA881-71A7-4B20-B156-43F078B36BDC}" srcOrd="0" destOrd="0" presId="urn:microsoft.com/office/officeart/2005/8/layout/chevron2"/>
    <dgm:cxn modelId="{25FBA351-60D5-4689-A404-01F96E8E57ED}" srcId="{F03F7604-ADFF-424E-93C8-CA2BA59C2879}" destId="{06C40390-D0DB-4CAE-9CC1-9DCE0B5DBD7F}" srcOrd="0" destOrd="0" parTransId="{C960BB25-0806-4D13-B0C6-0B2C4B2FE169}" sibTransId="{D1A88CD3-4CE9-46D7-B20B-53D60B1A95D0}"/>
    <dgm:cxn modelId="{E6D0A574-63F7-46C0-8936-C194BCD4E098}" srcId="{60F29099-AB36-4A0C-9EF1-C45321C023B5}" destId="{39F62F02-43FA-4216-911D-4BDEFC79C365}" srcOrd="0" destOrd="0" parTransId="{1C3F514C-45C5-4430-AC78-CFB82C6D87A7}" sibTransId="{5FFB35A9-B486-4167-BF5B-5473D1DC2EDC}"/>
    <dgm:cxn modelId="{1CA73375-2EFE-4C7F-8F86-C9960806DD6A}" srcId="{96A4913E-9025-4D58-8950-E1330A4C0666}" destId="{F00BEB75-320B-4981-B7FC-5BE2CBF4FB48}" srcOrd="0" destOrd="0" parTransId="{BFE2C68D-1CFD-49AA-96AE-7A054EA3AD2E}" sibTransId="{DFFB4FC6-6E00-4BEA-80FE-E8E3041C49B7}"/>
    <dgm:cxn modelId="{FC12527B-6A2C-4B5D-9D8F-473F0D9EE8DE}" type="presOf" srcId="{EB296F38-D18D-425D-93D4-E4887C6B4DEA}" destId="{D656D8E9-6665-4B9C-BFC8-D5EF5CB0EA5F}" srcOrd="0" destOrd="0" presId="urn:microsoft.com/office/officeart/2005/8/layout/chevron2"/>
    <dgm:cxn modelId="{AD5C0B85-5CEE-4902-AFF8-923F5259510F}" srcId="{05FC7E30-0607-458E-8AB3-ECB9E226776B}" destId="{60F29099-AB36-4A0C-9EF1-C45321C023B5}" srcOrd="3" destOrd="0" parTransId="{573CD98D-DC21-4A92-9BAF-D39FC3E0C78E}" sibTransId="{6BF7EC8D-AC3C-467B-A0EC-E353C8875660}"/>
    <dgm:cxn modelId="{2F50B58C-AEB9-4073-AEBD-7231AD9B6714}" type="presOf" srcId="{423AA0F3-DDF9-4F07-BF88-7C6ECC7D2FE8}" destId="{01940B61-F0BD-4E62-A991-9D40BC7D59E5}" srcOrd="0" destOrd="0" presId="urn:microsoft.com/office/officeart/2005/8/layout/chevron2"/>
    <dgm:cxn modelId="{22795396-057A-4FF3-8F55-F11FA2DAFA4B}" srcId="{05FC7E30-0607-458E-8AB3-ECB9E226776B}" destId="{EB296F38-D18D-425D-93D4-E4887C6B4DEA}" srcOrd="0" destOrd="0" parTransId="{A425C0D5-1797-4998-A29B-EA63C49307D5}" sibTransId="{6D049CCA-2BF5-4630-8C96-8358214C1A67}"/>
    <dgm:cxn modelId="{2558779D-9311-4021-A189-CEA0235758D2}" type="presOf" srcId="{39F62F02-43FA-4216-911D-4BDEFC79C365}" destId="{8CF7C728-3653-4084-8F92-3C3C7E016919}" srcOrd="0" destOrd="0" presId="urn:microsoft.com/office/officeart/2005/8/layout/chevron2"/>
    <dgm:cxn modelId="{62CC22AE-C15B-407D-8B37-D0457E274A8B}" srcId="{05FC7E30-0607-458E-8AB3-ECB9E226776B}" destId="{3CF85A42-CE01-4FEE-8159-287329FDEC7F}" srcOrd="2" destOrd="0" parTransId="{46423093-8D66-4D13-8F54-09116A436991}" sibTransId="{70129173-DB22-481A-900F-DA526D68E0F2}"/>
    <dgm:cxn modelId="{9001CDD0-1F0D-4DB0-9FA0-D584EA8482D7}" srcId="{05FC7E30-0607-458E-8AB3-ECB9E226776B}" destId="{96A4913E-9025-4D58-8950-E1330A4C0666}" srcOrd="4" destOrd="0" parTransId="{6A11808A-01B5-4B69-8964-297D46A6BEA2}" sibTransId="{94565371-A4B6-4AA7-8054-3CCB483CE5EE}"/>
    <dgm:cxn modelId="{69F374FA-46D1-45FA-B13A-5BD8C1B5AD6C}" srcId="{05FC7E30-0607-458E-8AB3-ECB9E226776B}" destId="{F03F7604-ADFF-424E-93C8-CA2BA59C2879}" srcOrd="1" destOrd="0" parTransId="{447BC39D-CE17-4BD5-9BFA-BF4F2D060218}" sibTransId="{C14CA9AF-E474-4EF8-9249-513C91B1F824}"/>
    <dgm:cxn modelId="{E5CB4E7C-2593-445A-A746-AB6C79472A85}" type="presParOf" srcId="{44D98F19-0FBB-4EA6-9FB1-C63459D4DC92}" destId="{B79A2535-9203-49A7-87AD-5E4571D24592}" srcOrd="0" destOrd="0" presId="urn:microsoft.com/office/officeart/2005/8/layout/chevron2"/>
    <dgm:cxn modelId="{04D6B242-144A-4714-9566-C829BA81043C}" type="presParOf" srcId="{B79A2535-9203-49A7-87AD-5E4571D24592}" destId="{D656D8E9-6665-4B9C-BFC8-D5EF5CB0EA5F}" srcOrd="0" destOrd="0" presId="urn:microsoft.com/office/officeart/2005/8/layout/chevron2"/>
    <dgm:cxn modelId="{501EE3E5-5745-4BC9-8977-48666DAA9634}" type="presParOf" srcId="{B79A2535-9203-49A7-87AD-5E4571D24592}" destId="{01940B61-F0BD-4E62-A991-9D40BC7D59E5}" srcOrd="1" destOrd="0" presId="urn:microsoft.com/office/officeart/2005/8/layout/chevron2"/>
    <dgm:cxn modelId="{E547646A-E6A5-4F0A-9B3C-38612D71BDAB}" type="presParOf" srcId="{44D98F19-0FBB-4EA6-9FB1-C63459D4DC92}" destId="{C3E6888A-54D9-4039-9D7F-64C2C2B8C248}" srcOrd="1" destOrd="0" presId="urn:microsoft.com/office/officeart/2005/8/layout/chevron2"/>
    <dgm:cxn modelId="{681C7882-886E-4D2E-A505-43F16A3BC4BD}" type="presParOf" srcId="{44D98F19-0FBB-4EA6-9FB1-C63459D4DC92}" destId="{3998EAF8-436E-4291-98F2-2C7665EB2A6E}" srcOrd="2" destOrd="0" presId="urn:microsoft.com/office/officeart/2005/8/layout/chevron2"/>
    <dgm:cxn modelId="{84A59075-CEBE-439C-B13D-072205FE9234}" type="presParOf" srcId="{3998EAF8-436E-4291-98F2-2C7665EB2A6E}" destId="{CC6ACE9F-0A60-44B2-AB0B-9992825B4B64}" srcOrd="0" destOrd="0" presId="urn:microsoft.com/office/officeart/2005/8/layout/chevron2"/>
    <dgm:cxn modelId="{8F0C18F7-8CA0-43A1-800F-1B49E168A114}" type="presParOf" srcId="{3998EAF8-436E-4291-98F2-2C7665EB2A6E}" destId="{9CFF64AA-2E83-4445-9218-9F294BE8EFFF}" srcOrd="1" destOrd="0" presId="urn:microsoft.com/office/officeart/2005/8/layout/chevron2"/>
    <dgm:cxn modelId="{08A87482-DECD-47A9-9BBF-2E869DCED7B4}" type="presParOf" srcId="{44D98F19-0FBB-4EA6-9FB1-C63459D4DC92}" destId="{C8A1B5CC-2462-4967-81BB-1E9E3689FD04}" srcOrd="3" destOrd="0" presId="urn:microsoft.com/office/officeart/2005/8/layout/chevron2"/>
    <dgm:cxn modelId="{EF64E19E-4441-40F9-B1DE-E1081756974F}" type="presParOf" srcId="{44D98F19-0FBB-4EA6-9FB1-C63459D4DC92}" destId="{A2379935-3019-4912-B28D-33BFDF20C058}" srcOrd="4" destOrd="0" presId="urn:microsoft.com/office/officeart/2005/8/layout/chevron2"/>
    <dgm:cxn modelId="{4DE37095-01F2-4DA0-828C-CFB95B3248E9}" type="presParOf" srcId="{A2379935-3019-4912-B28D-33BFDF20C058}" destId="{00A6EE10-4EC2-45B8-95AC-43DD2D4695DF}" srcOrd="0" destOrd="0" presId="urn:microsoft.com/office/officeart/2005/8/layout/chevron2"/>
    <dgm:cxn modelId="{F65A06A4-2934-4657-9E53-74D76B0F7631}" type="presParOf" srcId="{A2379935-3019-4912-B28D-33BFDF20C058}" destId="{1C9249C9-0FDB-4FD8-9CA8-BEFDDBE32A5D}" srcOrd="1" destOrd="0" presId="urn:microsoft.com/office/officeart/2005/8/layout/chevron2"/>
    <dgm:cxn modelId="{8C26AC38-4BBB-4B82-A6C6-003AF7C2D6EF}" type="presParOf" srcId="{44D98F19-0FBB-4EA6-9FB1-C63459D4DC92}" destId="{BD3699BD-168F-4DB8-8600-890D39C5D17E}" srcOrd="5" destOrd="0" presId="urn:microsoft.com/office/officeart/2005/8/layout/chevron2"/>
    <dgm:cxn modelId="{69323C84-07BF-49B1-80BA-4E25EFDE1641}" type="presParOf" srcId="{44D98F19-0FBB-4EA6-9FB1-C63459D4DC92}" destId="{E3AEF161-0992-45FF-8439-1AB6CB9EDD67}" srcOrd="6" destOrd="0" presId="urn:microsoft.com/office/officeart/2005/8/layout/chevron2"/>
    <dgm:cxn modelId="{E40AF423-F005-40DB-973B-B71299C8C614}" type="presParOf" srcId="{E3AEF161-0992-45FF-8439-1AB6CB9EDD67}" destId="{B97DE440-D22E-48ED-821E-3DB8F2B5087B}" srcOrd="0" destOrd="0" presId="urn:microsoft.com/office/officeart/2005/8/layout/chevron2"/>
    <dgm:cxn modelId="{605344BB-C604-4BB3-B7CD-9499E77D2994}" type="presParOf" srcId="{E3AEF161-0992-45FF-8439-1AB6CB9EDD67}" destId="{8CF7C728-3653-4084-8F92-3C3C7E016919}" srcOrd="1" destOrd="0" presId="urn:microsoft.com/office/officeart/2005/8/layout/chevron2"/>
    <dgm:cxn modelId="{F6419AB9-6ED6-41CD-AF4E-65B599C13D8C}" type="presParOf" srcId="{44D98F19-0FBB-4EA6-9FB1-C63459D4DC92}" destId="{023236AA-2EFB-4983-8B03-2FAB4159FE9B}" srcOrd="7" destOrd="0" presId="urn:microsoft.com/office/officeart/2005/8/layout/chevron2"/>
    <dgm:cxn modelId="{4CADB7B2-90F3-4717-9565-89E28E9F0134}" type="presParOf" srcId="{44D98F19-0FBB-4EA6-9FB1-C63459D4DC92}" destId="{57104948-FE9C-4E15-B1E1-2278D11AAA7A}" srcOrd="8" destOrd="0" presId="urn:microsoft.com/office/officeart/2005/8/layout/chevron2"/>
    <dgm:cxn modelId="{A3EF2F90-FF8E-45D8-97CD-DAE7BDE51B1D}" type="presParOf" srcId="{57104948-FE9C-4E15-B1E1-2278D11AAA7A}" destId="{DFBBA881-71A7-4B20-B156-43F078B36BDC}" srcOrd="0" destOrd="0" presId="urn:microsoft.com/office/officeart/2005/8/layout/chevron2"/>
    <dgm:cxn modelId="{FBCCEFB8-07C1-43A4-871E-98D891B947D3}" type="presParOf" srcId="{57104948-FE9C-4E15-B1E1-2278D11AAA7A}" destId="{3CEF11AB-8C0F-4849-AE5C-5355A921708D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12A1299-42EC-49C3-A0C4-891D1ACE05B1}" type="doc">
      <dgm:prSet loTypeId="urn:microsoft.com/office/officeart/2005/8/layout/pyramid2" loCatId="list" qsTypeId="urn:microsoft.com/office/officeart/2005/8/quickstyle/simple1#6" qsCatId="simple" csTypeId="urn:microsoft.com/office/officeart/2005/8/colors/accent1_2#6" csCatId="accent1" phldr="1"/>
      <dgm:spPr/>
    </dgm:pt>
    <dgm:pt modelId="{E3BA2D02-6FFB-4DF7-877F-A29EFFACB4A7}">
      <dgm:prSet phldrT="[Текст]" custT="1"/>
      <dgm:spPr/>
      <dgm:t>
        <a:bodyPr/>
        <a:lstStyle/>
        <a:p>
          <a:r>
            <a:rPr lang="ru-RU" sz="2000" b="1" dirty="0">
              <a:solidFill>
                <a:srgbClr val="464646"/>
              </a:solidFill>
              <a:effectLst/>
              <a:latin typeface="Arial" panose="020B0604020202020204" pitchFamily="34" charset="0"/>
              <a:cs typeface="Arial" panose="020B0604020202020204" pitchFamily="34" charset="0"/>
            </a:rPr>
            <a:t>Требования к оформлению проекта</a:t>
          </a:r>
          <a:endParaRPr lang="ru-RU" sz="2000" b="1" dirty="0">
            <a:effectLst/>
            <a:latin typeface="Arial" panose="020B0604020202020204" pitchFamily="34" charset="0"/>
            <a:cs typeface="Arial" panose="020B0604020202020204" pitchFamily="34" charset="0"/>
          </a:endParaRPr>
        </a:p>
        <a:p>
          <a:r>
            <a:rPr lang="ru-RU" sz="2000" b="1" dirty="0">
              <a:solidFill>
                <a:srgbClr val="464646"/>
              </a:solidFill>
              <a:effectLst/>
              <a:latin typeface="Arial" panose="020B0604020202020204" pitchFamily="34" charset="0"/>
              <a:cs typeface="Arial" panose="020B0604020202020204" pitchFamily="34" charset="0"/>
            </a:rPr>
            <a:t>Требования к устной защите проекта</a:t>
          </a:r>
          <a:endParaRPr lang="ru-RU" sz="2000" b="1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D12D66EE-F8A9-4B97-AD69-37B49CE47DAB}" type="parTrans" cxnId="{30E4BBA2-34C9-4884-BFC1-0024A62D0AC4}">
      <dgm:prSet/>
      <dgm:spPr/>
      <dgm:t>
        <a:bodyPr/>
        <a:lstStyle/>
        <a:p>
          <a:endParaRPr lang="ru-RU"/>
        </a:p>
      </dgm:t>
    </dgm:pt>
    <dgm:pt modelId="{DFB1A231-11CF-45E3-A8B8-51849D4C38D5}" type="sibTrans" cxnId="{30E4BBA2-34C9-4884-BFC1-0024A62D0AC4}">
      <dgm:prSet/>
      <dgm:spPr/>
      <dgm:t>
        <a:bodyPr/>
        <a:lstStyle/>
        <a:p>
          <a:endParaRPr lang="ru-RU"/>
        </a:p>
      </dgm:t>
    </dgm:pt>
    <dgm:pt modelId="{39A55583-FDF1-410E-9136-4BB690602203}">
      <dgm:prSet phldrT="[Текст]" custT="1"/>
      <dgm:spPr/>
      <dgm:t>
        <a:bodyPr/>
        <a:lstStyle/>
        <a:p>
          <a:r>
            <a:rPr lang="ru-RU" sz="2400" b="1" dirty="0">
              <a:solidFill>
                <a:srgbClr val="464646"/>
              </a:solidFill>
              <a:effectLst/>
              <a:latin typeface="Arial" panose="020B0604020202020204" pitchFamily="34" charset="0"/>
              <a:cs typeface="Arial" panose="020B0604020202020204" pitchFamily="34" charset="0"/>
            </a:rPr>
            <a:t>Алгоритм работы над проектом</a:t>
          </a:r>
          <a:endParaRPr lang="ru-RU" sz="2400" b="1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58FD2550-A8CE-4FFC-A68C-799BF5ABB22C}" type="parTrans" cxnId="{27DDAE65-31CF-4E90-8DAA-F63F466B7D1A}">
      <dgm:prSet/>
      <dgm:spPr/>
      <dgm:t>
        <a:bodyPr/>
        <a:lstStyle/>
        <a:p>
          <a:endParaRPr lang="ru-RU"/>
        </a:p>
      </dgm:t>
    </dgm:pt>
    <dgm:pt modelId="{84AA1794-66D5-44D2-B29D-E82B041DCB56}" type="sibTrans" cxnId="{27DDAE65-31CF-4E90-8DAA-F63F466B7D1A}">
      <dgm:prSet/>
      <dgm:spPr/>
      <dgm:t>
        <a:bodyPr/>
        <a:lstStyle/>
        <a:p>
          <a:endParaRPr lang="ru-RU"/>
        </a:p>
      </dgm:t>
    </dgm:pt>
    <dgm:pt modelId="{9430CEE3-A9E9-4882-B219-ABBBB6612DC9}">
      <dgm:prSet phldrT="[Текст]" custT="1"/>
      <dgm:spPr/>
      <dgm:t>
        <a:bodyPr/>
        <a:lstStyle/>
        <a:p>
          <a:r>
            <a:rPr lang="ru-RU" sz="2000" b="1" dirty="0">
              <a:solidFill>
                <a:srgbClr val="464646"/>
              </a:solidFill>
              <a:effectLst/>
              <a:latin typeface="Arial" panose="020B0604020202020204" pitchFamily="34" charset="0"/>
              <a:cs typeface="Arial" panose="020B0604020202020204" pitchFamily="34" charset="0"/>
            </a:rPr>
            <a:t>Положение о проектной, учебно- исследовательской деятельности</a:t>
          </a:r>
          <a:endParaRPr lang="ru-RU" sz="2000" b="1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74B26B63-B78F-4DA0-9494-94A1BFBEEBAB}" type="parTrans" cxnId="{E8FB40B3-1BB0-46D2-895E-538D1C5B103E}">
      <dgm:prSet/>
      <dgm:spPr/>
      <dgm:t>
        <a:bodyPr/>
        <a:lstStyle/>
        <a:p>
          <a:endParaRPr lang="ru-RU"/>
        </a:p>
      </dgm:t>
    </dgm:pt>
    <dgm:pt modelId="{172CBA7F-0E19-40A3-B031-201027CF39F1}" type="sibTrans" cxnId="{E8FB40B3-1BB0-46D2-895E-538D1C5B103E}">
      <dgm:prSet/>
      <dgm:spPr/>
      <dgm:t>
        <a:bodyPr/>
        <a:lstStyle/>
        <a:p>
          <a:endParaRPr lang="ru-RU"/>
        </a:p>
      </dgm:t>
    </dgm:pt>
    <dgm:pt modelId="{EF8561F7-8B06-481F-BD14-8A9C0E234C12}">
      <dgm:prSet phldrT="[Текст]" custT="1"/>
      <dgm:spPr/>
      <dgm:t>
        <a:bodyPr/>
        <a:lstStyle/>
        <a:p>
          <a:endParaRPr lang="ru-RU" sz="1800" b="0" dirty="0">
            <a:solidFill>
              <a:srgbClr val="464646"/>
            </a:solidFill>
            <a:effectLst/>
          </a:endParaRPr>
        </a:p>
        <a:p>
          <a:r>
            <a:rPr lang="ru-RU" sz="2400" b="1" dirty="0">
              <a:solidFill>
                <a:srgbClr val="464646"/>
              </a:solidFill>
              <a:effectLst/>
              <a:latin typeface="Arial" panose="020B0604020202020204" pitchFamily="34" charset="0"/>
              <a:cs typeface="Arial" panose="020B0604020202020204" pitchFamily="34" charset="0"/>
            </a:rPr>
            <a:t>НПК (уровень гимназии): «малая», «большая»</a:t>
          </a:r>
          <a:br>
            <a:rPr lang="ru-RU" sz="2400" b="1" dirty="0">
              <a:solidFill>
                <a:srgbClr val="464646"/>
              </a:solidFill>
              <a:effectLst/>
              <a:latin typeface="Arial" panose="020B0604020202020204" pitchFamily="34" charset="0"/>
              <a:cs typeface="Arial" panose="020B0604020202020204" pitchFamily="34" charset="0"/>
            </a:rPr>
          </a:br>
          <a:endParaRPr lang="ru-RU" sz="2400" b="1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96FD88E3-A9A1-476B-B737-D7D229A586AE}" type="parTrans" cxnId="{0172E30A-C815-4532-A4DB-D530FB4ECF82}">
      <dgm:prSet/>
      <dgm:spPr/>
      <dgm:t>
        <a:bodyPr/>
        <a:lstStyle/>
        <a:p>
          <a:endParaRPr lang="ru-RU"/>
        </a:p>
      </dgm:t>
    </dgm:pt>
    <dgm:pt modelId="{7B02384C-2A90-4E8D-9BB8-8742C410C9D5}" type="sibTrans" cxnId="{0172E30A-C815-4532-A4DB-D530FB4ECF82}">
      <dgm:prSet/>
      <dgm:spPr/>
      <dgm:t>
        <a:bodyPr/>
        <a:lstStyle/>
        <a:p>
          <a:endParaRPr lang="ru-RU"/>
        </a:p>
      </dgm:t>
    </dgm:pt>
    <dgm:pt modelId="{AABCE2EA-C0D6-4ED9-9FAD-18F0A45A82B1}">
      <dgm:prSet phldrT="[Текст]" custT="1"/>
      <dgm:spPr/>
      <dgm:t>
        <a:bodyPr/>
        <a:lstStyle/>
        <a:p>
          <a:r>
            <a:rPr lang="ru-RU" sz="2400" b="0" dirty="0">
              <a:latin typeface="Arial" panose="020B0604020202020204" pitchFamily="34" charset="0"/>
              <a:cs typeface="Arial" panose="020B0604020202020204" pitchFamily="34" charset="0"/>
            </a:rPr>
            <a:t>Система мониторинга</a:t>
          </a:r>
        </a:p>
      </dgm:t>
    </dgm:pt>
    <dgm:pt modelId="{42361EAC-D084-4A80-9B7E-332889815CED}" type="parTrans" cxnId="{6A8E2721-DD9E-4095-8517-92FCEBF918D5}">
      <dgm:prSet/>
      <dgm:spPr/>
      <dgm:t>
        <a:bodyPr/>
        <a:lstStyle/>
        <a:p>
          <a:endParaRPr lang="ru-RU"/>
        </a:p>
      </dgm:t>
    </dgm:pt>
    <dgm:pt modelId="{6F6436C8-D499-40A2-9A94-A9A2207C0377}" type="sibTrans" cxnId="{6A8E2721-DD9E-4095-8517-92FCEBF918D5}">
      <dgm:prSet/>
      <dgm:spPr/>
      <dgm:t>
        <a:bodyPr/>
        <a:lstStyle/>
        <a:p>
          <a:endParaRPr lang="ru-RU"/>
        </a:p>
      </dgm:t>
    </dgm:pt>
    <dgm:pt modelId="{7B511067-54F0-47BE-A7E6-DDB4B6E85CA1}">
      <dgm:prSet custT="1"/>
      <dgm:spPr/>
      <dgm:t>
        <a:bodyPr/>
        <a:lstStyle/>
        <a:p>
          <a:r>
            <a:rPr lang="ru-RU" sz="2000" b="1" dirty="0">
              <a:solidFill>
                <a:srgbClr val="464646"/>
              </a:solidFill>
              <a:effectLst/>
              <a:latin typeface="Arial" panose="020B0604020202020204" pitchFamily="34" charset="0"/>
              <a:cs typeface="Arial" panose="020B0604020202020204" pitchFamily="34" charset="0"/>
            </a:rPr>
            <a:t>Экспертный лист оценки работы</a:t>
          </a:r>
        </a:p>
        <a:p>
          <a:r>
            <a:rPr lang="ru-RU" sz="2000" b="1" dirty="0">
              <a:solidFill>
                <a:srgbClr val="464646"/>
              </a:solidFill>
              <a:effectLst/>
              <a:latin typeface="Arial" panose="020B0604020202020204" pitchFamily="34" charset="0"/>
              <a:cs typeface="Arial" panose="020B0604020202020204" pitchFamily="34" charset="0"/>
            </a:rPr>
            <a:t>Экспертный лист оценки выступления</a:t>
          </a:r>
        </a:p>
      </dgm:t>
    </dgm:pt>
    <dgm:pt modelId="{C3326AC1-457A-44DB-A06E-3D22A61589D0}" type="parTrans" cxnId="{A5A3CD0C-816A-4FD1-89F4-885BC855ECF7}">
      <dgm:prSet/>
      <dgm:spPr/>
      <dgm:t>
        <a:bodyPr/>
        <a:lstStyle/>
        <a:p>
          <a:endParaRPr lang="ru-RU"/>
        </a:p>
      </dgm:t>
    </dgm:pt>
    <dgm:pt modelId="{9CE84542-3C95-4024-A17E-396AC83C1919}" type="sibTrans" cxnId="{A5A3CD0C-816A-4FD1-89F4-885BC855ECF7}">
      <dgm:prSet/>
      <dgm:spPr/>
      <dgm:t>
        <a:bodyPr/>
        <a:lstStyle/>
        <a:p>
          <a:endParaRPr lang="ru-RU"/>
        </a:p>
      </dgm:t>
    </dgm:pt>
    <dgm:pt modelId="{52E6C5A6-DD71-4D76-8031-E5EB5A487C65}" type="pres">
      <dgm:prSet presAssocID="{712A1299-42EC-49C3-A0C4-891D1ACE05B1}" presName="compositeShape" presStyleCnt="0">
        <dgm:presLayoutVars>
          <dgm:dir/>
          <dgm:resizeHandles/>
        </dgm:presLayoutVars>
      </dgm:prSet>
      <dgm:spPr/>
    </dgm:pt>
    <dgm:pt modelId="{0A2ACE80-BCB4-4BB8-8D69-012C93EFA2E6}" type="pres">
      <dgm:prSet presAssocID="{712A1299-42EC-49C3-A0C4-891D1ACE05B1}" presName="pyramid" presStyleLbl="node1" presStyleIdx="0" presStyleCnt="1" custLinFactNeighborX="-11" custLinFactNeighborY="0"/>
      <dgm:spPr>
        <a:solidFill>
          <a:srgbClr val="578DC9"/>
        </a:solidFill>
      </dgm:spPr>
    </dgm:pt>
    <dgm:pt modelId="{A2472549-38CB-479E-94D7-1C5D05802D6A}" type="pres">
      <dgm:prSet presAssocID="{712A1299-42EC-49C3-A0C4-891D1ACE05B1}" presName="theList" presStyleCnt="0"/>
      <dgm:spPr/>
    </dgm:pt>
    <dgm:pt modelId="{0DF6A2E4-49D3-435B-AD75-30AF9B02800F}" type="pres">
      <dgm:prSet presAssocID="{AABCE2EA-C0D6-4ED9-9FAD-18F0A45A82B1}" presName="aNode" presStyleLbl="fgAcc1" presStyleIdx="0" presStyleCnt="6" custScaleX="108771" custLinFactNeighborX="-1301" custLinFactNeighborY="-39332">
        <dgm:presLayoutVars>
          <dgm:bulletEnabled val="1"/>
        </dgm:presLayoutVars>
      </dgm:prSet>
      <dgm:spPr/>
    </dgm:pt>
    <dgm:pt modelId="{0577D8AC-F8B5-4599-8E53-14ABF6F7EA67}" type="pres">
      <dgm:prSet presAssocID="{AABCE2EA-C0D6-4ED9-9FAD-18F0A45A82B1}" presName="aSpace" presStyleCnt="0"/>
      <dgm:spPr/>
    </dgm:pt>
    <dgm:pt modelId="{1F9E5ACF-C656-42CC-BE63-6E519B59A112}" type="pres">
      <dgm:prSet presAssocID="{EF8561F7-8B06-481F-BD14-8A9C0E234C12}" presName="aNode" presStyleLbl="fgAcc1" presStyleIdx="1" presStyleCnt="6" custScaleX="109870">
        <dgm:presLayoutVars>
          <dgm:bulletEnabled val="1"/>
        </dgm:presLayoutVars>
      </dgm:prSet>
      <dgm:spPr/>
    </dgm:pt>
    <dgm:pt modelId="{7A680621-7579-4863-80DE-A599CF2DB156}" type="pres">
      <dgm:prSet presAssocID="{EF8561F7-8B06-481F-BD14-8A9C0E234C12}" presName="aSpace" presStyleCnt="0"/>
      <dgm:spPr/>
    </dgm:pt>
    <dgm:pt modelId="{DA3E62BB-0370-4356-B61A-A9FD8078FA7F}" type="pres">
      <dgm:prSet presAssocID="{7B511067-54F0-47BE-A7E6-DDB4B6E85CA1}" presName="aNode" presStyleLbl="fgAcc1" presStyleIdx="2" presStyleCnt="6" custScaleX="110419" custScaleY="110383">
        <dgm:presLayoutVars>
          <dgm:bulletEnabled val="1"/>
        </dgm:presLayoutVars>
      </dgm:prSet>
      <dgm:spPr/>
    </dgm:pt>
    <dgm:pt modelId="{0B04C43A-4182-4605-B590-134F2ADFF2A1}" type="pres">
      <dgm:prSet presAssocID="{7B511067-54F0-47BE-A7E6-DDB4B6E85CA1}" presName="aSpace" presStyleCnt="0"/>
      <dgm:spPr/>
    </dgm:pt>
    <dgm:pt modelId="{3B19D54A-4884-498C-BD49-51617B4C0486}" type="pres">
      <dgm:prSet presAssocID="{E3BA2D02-6FFB-4DF7-877F-A29EFFACB4A7}" presName="aNode" presStyleLbl="fgAcc1" presStyleIdx="3" presStyleCnt="6" custScaleX="110694" custScaleY="115347" custLinFactNeighborX="-1463" custLinFactNeighborY="47750">
        <dgm:presLayoutVars>
          <dgm:bulletEnabled val="1"/>
        </dgm:presLayoutVars>
      </dgm:prSet>
      <dgm:spPr/>
    </dgm:pt>
    <dgm:pt modelId="{1C6830DE-3039-4945-8156-FA160123462E}" type="pres">
      <dgm:prSet presAssocID="{E3BA2D02-6FFB-4DF7-877F-A29EFFACB4A7}" presName="aSpace" presStyleCnt="0"/>
      <dgm:spPr/>
    </dgm:pt>
    <dgm:pt modelId="{45E4BDB5-575F-4510-9D50-6356A487F5B3}" type="pres">
      <dgm:prSet presAssocID="{39A55583-FDF1-410E-9136-4BB690602203}" presName="aNode" presStyleLbl="fgAcc1" presStyleIdx="4" presStyleCnt="6" custScaleX="110831">
        <dgm:presLayoutVars>
          <dgm:bulletEnabled val="1"/>
        </dgm:presLayoutVars>
      </dgm:prSet>
      <dgm:spPr/>
    </dgm:pt>
    <dgm:pt modelId="{23389C6B-6883-4CD3-B008-2CED834AB20D}" type="pres">
      <dgm:prSet presAssocID="{39A55583-FDF1-410E-9136-4BB690602203}" presName="aSpace" presStyleCnt="0"/>
      <dgm:spPr/>
    </dgm:pt>
    <dgm:pt modelId="{938E637D-85D2-4AC9-9937-8D5420B24A66}" type="pres">
      <dgm:prSet presAssocID="{9430CEE3-A9E9-4882-B219-ABBBB6612DC9}" presName="aNode" presStyleLbl="fgAcc1" presStyleIdx="5" presStyleCnt="6" custScaleX="110900">
        <dgm:presLayoutVars>
          <dgm:bulletEnabled val="1"/>
        </dgm:presLayoutVars>
      </dgm:prSet>
      <dgm:spPr/>
    </dgm:pt>
    <dgm:pt modelId="{4A98AE1C-BE08-493C-B1A7-987604B0ECE5}" type="pres">
      <dgm:prSet presAssocID="{9430CEE3-A9E9-4882-B219-ABBBB6612DC9}" presName="aSpace" presStyleCnt="0"/>
      <dgm:spPr/>
    </dgm:pt>
  </dgm:ptLst>
  <dgm:cxnLst>
    <dgm:cxn modelId="{0172E30A-C815-4532-A4DB-D530FB4ECF82}" srcId="{712A1299-42EC-49C3-A0C4-891D1ACE05B1}" destId="{EF8561F7-8B06-481F-BD14-8A9C0E234C12}" srcOrd="1" destOrd="0" parTransId="{96FD88E3-A9A1-476B-B737-D7D229A586AE}" sibTransId="{7B02384C-2A90-4E8D-9BB8-8742C410C9D5}"/>
    <dgm:cxn modelId="{A5A3CD0C-816A-4FD1-89F4-885BC855ECF7}" srcId="{712A1299-42EC-49C3-A0C4-891D1ACE05B1}" destId="{7B511067-54F0-47BE-A7E6-DDB4B6E85CA1}" srcOrd="2" destOrd="0" parTransId="{C3326AC1-457A-44DB-A06E-3D22A61589D0}" sibTransId="{9CE84542-3C95-4024-A17E-396AC83C1919}"/>
    <dgm:cxn modelId="{6A8E2721-DD9E-4095-8517-92FCEBF918D5}" srcId="{712A1299-42EC-49C3-A0C4-891D1ACE05B1}" destId="{AABCE2EA-C0D6-4ED9-9FAD-18F0A45A82B1}" srcOrd="0" destOrd="0" parTransId="{42361EAC-D084-4A80-9B7E-332889815CED}" sibTransId="{6F6436C8-D499-40A2-9A94-A9A2207C0377}"/>
    <dgm:cxn modelId="{27DDAE65-31CF-4E90-8DAA-F63F466B7D1A}" srcId="{712A1299-42EC-49C3-A0C4-891D1ACE05B1}" destId="{39A55583-FDF1-410E-9136-4BB690602203}" srcOrd="4" destOrd="0" parTransId="{58FD2550-A8CE-4FFC-A68C-799BF5ABB22C}" sibTransId="{84AA1794-66D5-44D2-B29D-E82B041DCB56}"/>
    <dgm:cxn modelId="{DCC1D36E-FFEA-47CD-A173-D9038039828A}" type="presOf" srcId="{EF8561F7-8B06-481F-BD14-8A9C0E234C12}" destId="{1F9E5ACF-C656-42CC-BE63-6E519B59A112}" srcOrd="0" destOrd="0" presId="urn:microsoft.com/office/officeart/2005/8/layout/pyramid2"/>
    <dgm:cxn modelId="{3EF4216F-1F85-45C3-9F46-6214325721A7}" type="presOf" srcId="{AABCE2EA-C0D6-4ED9-9FAD-18F0A45A82B1}" destId="{0DF6A2E4-49D3-435B-AD75-30AF9B02800F}" srcOrd="0" destOrd="0" presId="urn:microsoft.com/office/officeart/2005/8/layout/pyramid2"/>
    <dgm:cxn modelId="{A082E19D-A7E4-4FB5-94F8-6907CE7A574B}" type="presOf" srcId="{E3BA2D02-6FFB-4DF7-877F-A29EFFACB4A7}" destId="{3B19D54A-4884-498C-BD49-51617B4C0486}" srcOrd="0" destOrd="0" presId="urn:microsoft.com/office/officeart/2005/8/layout/pyramid2"/>
    <dgm:cxn modelId="{30E4BBA2-34C9-4884-BFC1-0024A62D0AC4}" srcId="{712A1299-42EC-49C3-A0C4-891D1ACE05B1}" destId="{E3BA2D02-6FFB-4DF7-877F-A29EFFACB4A7}" srcOrd="3" destOrd="0" parTransId="{D12D66EE-F8A9-4B97-AD69-37B49CE47DAB}" sibTransId="{DFB1A231-11CF-45E3-A8B8-51849D4C38D5}"/>
    <dgm:cxn modelId="{E8FB40B3-1BB0-46D2-895E-538D1C5B103E}" srcId="{712A1299-42EC-49C3-A0C4-891D1ACE05B1}" destId="{9430CEE3-A9E9-4882-B219-ABBBB6612DC9}" srcOrd="5" destOrd="0" parTransId="{74B26B63-B78F-4DA0-9494-94A1BFBEEBAB}" sibTransId="{172CBA7F-0E19-40A3-B031-201027CF39F1}"/>
    <dgm:cxn modelId="{3E87CFCB-4A0A-4725-8C30-4AC939C00862}" type="presOf" srcId="{39A55583-FDF1-410E-9136-4BB690602203}" destId="{45E4BDB5-575F-4510-9D50-6356A487F5B3}" srcOrd="0" destOrd="0" presId="urn:microsoft.com/office/officeart/2005/8/layout/pyramid2"/>
    <dgm:cxn modelId="{457DD8D9-47E9-4541-A96C-5A9694996CA8}" type="presOf" srcId="{712A1299-42EC-49C3-A0C4-891D1ACE05B1}" destId="{52E6C5A6-DD71-4D76-8031-E5EB5A487C65}" srcOrd="0" destOrd="0" presId="urn:microsoft.com/office/officeart/2005/8/layout/pyramid2"/>
    <dgm:cxn modelId="{52DE44E7-851B-4DC4-BE1A-E8351EB617F5}" type="presOf" srcId="{9430CEE3-A9E9-4882-B219-ABBBB6612DC9}" destId="{938E637D-85D2-4AC9-9937-8D5420B24A66}" srcOrd="0" destOrd="0" presId="urn:microsoft.com/office/officeart/2005/8/layout/pyramid2"/>
    <dgm:cxn modelId="{940572FE-37C8-4F31-803C-D27C941DA704}" type="presOf" srcId="{7B511067-54F0-47BE-A7E6-DDB4B6E85CA1}" destId="{DA3E62BB-0370-4356-B61A-A9FD8078FA7F}" srcOrd="0" destOrd="0" presId="urn:microsoft.com/office/officeart/2005/8/layout/pyramid2"/>
    <dgm:cxn modelId="{A1FAE2B1-5FA3-430B-9529-8F51704252FE}" type="presParOf" srcId="{52E6C5A6-DD71-4D76-8031-E5EB5A487C65}" destId="{0A2ACE80-BCB4-4BB8-8D69-012C93EFA2E6}" srcOrd="0" destOrd="0" presId="urn:microsoft.com/office/officeart/2005/8/layout/pyramid2"/>
    <dgm:cxn modelId="{762736DA-DC44-470E-AD4B-619980226694}" type="presParOf" srcId="{52E6C5A6-DD71-4D76-8031-E5EB5A487C65}" destId="{A2472549-38CB-479E-94D7-1C5D05802D6A}" srcOrd="1" destOrd="0" presId="urn:microsoft.com/office/officeart/2005/8/layout/pyramid2"/>
    <dgm:cxn modelId="{C097F4B0-1E86-4364-A2B9-0AD78279279B}" type="presParOf" srcId="{A2472549-38CB-479E-94D7-1C5D05802D6A}" destId="{0DF6A2E4-49D3-435B-AD75-30AF9B02800F}" srcOrd="0" destOrd="0" presId="urn:microsoft.com/office/officeart/2005/8/layout/pyramid2"/>
    <dgm:cxn modelId="{7B43705A-F2DE-4A94-958F-CFC865987CC9}" type="presParOf" srcId="{A2472549-38CB-479E-94D7-1C5D05802D6A}" destId="{0577D8AC-F8B5-4599-8E53-14ABF6F7EA67}" srcOrd="1" destOrd="0" presId="urn:microsoft.com/office/officeart/2005/8/layout/pyramid2"/>
    <dgm:cxn modelId="{5F2283AF-6931-4C5F-BAD2-C514B6C1FD1B}" type="presParOf" srcId="{A2472549-38CB-479E-94D7-1C5D05802D6A}" destId="{1F9E5ACF-C656-42CC-BE63-6E519B59A112}" srcOrd="2" destOrd="0" presId="urn:microsoft.com/office/officeart/2005/8/layout/pyramid2"/>
    <dgm:cxn modelId="{DF1F9B28-F6A2-4C0A-B6F5-158FC03EE812}" type="presParOf" srcId="{A2472549-38CB-479E-94D7-1C5D05802D6A}" destId="{7A680621-7579-4863-80DE-A599CF2DB156}" srcOrd="3" destOrd="0" presId="urn:microsoft.com/office/officeart/2005/8/layout/pyramid2"/>
    <dgm:cxn modelId="{CCDF7086-6BAC-4E7B-A536-FE8B60612730}" type="presParOf" srcId="{A2472549-38CB-479E-94D7-1C5D05802D6A}" destId="{DA3E62BB-0370-4356-B61A-A9FD8078FA7F}" srcOrd="4" destOrd="0" presId="urn:microsoft.com/office/officeart/2005/8/layout/pyramid2"/>
    <dgm:cxn modelId="{CD21F431-D24C-42B9-A657-64FEC3A50D33}" type="presParOf" srcId="{A2472549-38CB-479E-94D7-1C5D05802D6A}" destId="{0B04C43A-4182-4605-B590-134F2ADFF2A1}" srcOrd="5" destOrd="0" presId="urn:microsoft.com/office/officeart/2005/8/layout/pyramid2"/>
    <dgm:cxn modelId="{F83F2E3C-FAB1-48E5-A485-FFE4EF2664FE}" type="presParOf" srcId="{A2472549-38CB-479E-94D7-1C5D05802D6A}" destId="{3B19D54A-4884-498C-BD49-51617B4C0486}" srcOrd="6" destOrd="0" presId="urn:microsoft.com/office/officeart/2005/8/layout/pyramid2"/>
    <dgm:cxn modelId="{768D905A-7D66-4CBC-A6F7-C56DF80FC179}" type="presParOf" srcId="{A2472549-38CB-479E-94D7-1C5D05802D6A}" destId="{1C6830DE-3039-4945-8156-FA160123462E}" srcOrd="7" destOrd="0" presId="urn:microsoft.com/office/officeart/2005/8/layout/pyramid2"/>
    <dgm:cxn modelId="{3DFFF135-118C-4A4E-99A7-33FF6D0A1C9C}" type="presParOf" srcId="{A2472549-38CB-479E-94D7-1C5D05802D6A}" destId="{45E4BDB5-575F-4510-9D50-6356A487F5B3}" srcOrd="8" destOrd="0" presId="urn:microsoft.com/office/officeart/2005/8/layout/pyramid2"/>
    <dgm:cxn modelId="{DCA752FF-15D7-4B24-859C-E7187C6E753C}" type="presParOf" srcId="{A2472549-38CB-479E-94D7-1C5D05802D6A}" destId="{23389C6B-6883-4CD3-B008-2CED834AB20D}" srcOrd="9" destOrd="0" presId="urn:microsoft.com/office/officeart/2005/8/layout/pyramid2"/>
    <dgm:cxn modelId="{A77ED864-40E5-41F4-BAA9-31194F32E3DF}" type="presParOf" srcId="{A2472549-38CB-479E-94D7-1C5D05802D6A}" destId="{938E637D-85D2-4AC9-9937-8D5420B24A66}" srcOrd="10" destOrd="0" presId="urn:microsoft.com/office/officeart/2005/8/layout/pyramid2"/>
    <dgm:cxn modelId="{49D05630-A089-4D26-A8AF-3175C5EC73B6}" type="presParOf" srcId="{A2472549-38CB-479E-94D7-1C5D05802D6A}" destId="{4A98AE1C-BE08-493C-B1A7-987604B0ECE5}" srcOrd="11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95186F7D-008D-474B-AB64-C736DE52BE9C}" type="doc">
      <dgm:prSet loTypeId="urn:microsoft.com/office/officeart/2005/8/layout/radial1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56834ADC-76B4-451D-8FFC-65E53FED6DEC}">
      <dgm:prSet phldrT="[Текст]"/>
      <dgm:spPr/>
      <dgm:t>
        <a:bodyPr/>
        <a:lstStyle/>
        <a:p>
          <a:r>
            <a:rPr lang="ru-RU" dirty="0"/>
            <a:t>Балльная система</a:t>
          </a:r>
        </a:p>
      </dgm:t>
    </dgm:pt>
    <dgm:pt modelId="{33748789-7AFF-413C-92E4-44FEA954CB73}" type="parTrans" cxnId="{5DE9067D-0FA4-4347-B2CD-19F855732B8B}">
      <dgm:prSet/>
      <dgm:spPr/>
      <dgm:t>
        <a:bodyPr/>
        <a:lstStyle/>
        <a:p>
          <a:endParaRPr lang="ru-RU"/>
        </a:p>
      </dgm:t>
    </dgm:pt>
    <dgm:pt modelId="{21183AFD-2308-4CA3-AFAE-D8AAAE78C2AF}" type="sibTrans" cxnId="{5DE9067D-0FA4-4347-B2CD-19F855732B8B}">
      <dgm:prSet/>
      <dgm:spPr/>
      <dgm:t>
        <a:bodyPr/>
        <a:lstStyle/>
        <a:p>
          <a:endParaRPr lang="ru-RU"/>
        </a:p>
      </dgm:t>
    </dgm:pt>
    <dgm:pt modelId="{5C8FFC9B-5C64-4016-AACF-8644EFBA15B4}">
      <dgm:prSet phldrT="[Текст]"/>
      <dgm:spPr/>
      <dgm:t>
        <a:bodyPr/>
        <a:lstStyle/>
        <a:p>
          <a:r>
            <a:rPr lang="ru-RU" dirty="0"/>
            <a:t>Равенство</a:t>
          </a:r>
        </a:p>
      </dgm:t>
    </dgm:pt>
    <dgm:pt modelId="{97A40DB6-6FCD-4CF6-AC5F-615A7CF8B1BB}" type="parTrans" cxnId="{431D907F-7CC3-4633-AEEA-9FB45298BB60}">
      <dgm:prSet/>
      <dgm:spPr/>
      <dgm:t>
        <a:bodyPr/>
        <a:lstStyle/>
        <a:p>
          <a:endParaRPr lang="ru-RU"/>
        </a:p>
      </dgm:t>
    </dgm:pt>
    <dgm:pt modelId="{40DF7BBA-1950-445E-96C7-F1FB735A5BCF}" type="sibTrans" cxnId="{431D907F-7CC3-4633-AEEA-9FB45298BB60}">
      <dgm:prSet/>
      <dgm:spPr/>
      <dgm:t>
        <a:bodyPr/>
        <a:lstStyle/>
        <a:p>
          <a:endParaRPr lang="ru-RU"/>
        </a:p>
      </dgm:t>
    </dgm:pt>
    <dgm:pt modelId="{07B08F28-A1DF-4F5A-A358-4C4EABCAFC21}">
      <dgm:prSet phldrT="[Текст]"/>
      <dgm:spPr/>
      <dgm:t>
        <a:bodyPr/>
        <a:lstStyle/>
        <a:p>
          <a:r>
            <a:rPr lang="ru-RU" dirty="0"/>
            <a:t>Активность</a:t>
          </a:r>
        </a:p>
      </dgm:t>
    </dgm:pt>
    <dgm:pt modelId="{762BE12B-D87A-431E-960F-CDD885E528A4}" type="parTrans" cxnId="{04846257-2F70-4075-AC0A-4FFFF97FDCC1}">
      <dgm:prSet/>
      <dgm:spPr/>
      <dgm:t>
        <a:bodyPr/>
        <a:lstStyle/>
        <a:p>
          <a:endParaRPr lang="ru-RU"/>
        </a:p>
      </dgm:t>
    </dgm:pt>
    <dgm:pt modelId="{A0A0865C-D7FC-4515-BA29-4B5D67238A7F}" type="sibTrans" cxnId="{04846257-2F70-4075-AC0A-4FFFF97FDCC1}">
      <dgm:prSet/>
      <dgm:spPr/>
      <dgm:t>
        <a:bodyPr/>
        <a:lstStyle/>
        <a:p>
          <a:endParaRPr lang="ru-RU"/>
        </a:p>
      </dgm:t>
    </dgm:pt>
    <dgm:pt modelId="{B9838462-844A-48F8-A264-72A5685F8866}">
      <dgm:prSet phldrT="[Текст]"/>
      <dgm:spPr/>
      <dgm:t>
        <a:bodyPr/>
        <a:lstStyle/>
        <a:p>
          <a:r>
            <a:rPr lang="ru-RU" dirty="0"/>
            <a:t>Адекватность</a:t>
          </a:r>
        </a:p>
      </dgm:t>
    </dgm:pt>
    <dgm:pt modelId="{0BE5FFBC-A9CA-41C7-AAE3-08F679EF5707}" type="parTrans" cxnId="{5FF9D6E7-EF9A-4304-9D92-6E9B236B3157}">
      <dgm:prSet/>
      <dgm:spPr/>
      <dgm:t>
        <a:bodyPr/>
        <a:lstStyle/>
        <a:p>
          <a:endParaRPr lang="ru-RU"/>
        </a:p>
      </dgm:t>
    </dgm:pt>
    <dgm:pt modelId="{30B9EDFD-0CF4-426D-A854-4A01B4B4ACA8}" type="sibTrans" cxnId="{5FF9D6E7-EF9A-4304-9D92-6E9B236B3157}">
      <dgm:prSet/>
      <dgm:spPr/>
      <dgm:t>
        <a:bodyPr/>
        <a:lstStyle/>
        <a:p>
          <a:endParaRPr lang="ru-RU"/>
        </a:p>
      </dgm:t>
    </dgm:pt>
    <dgm:pt modelId="{26CDF527-E76B-4490-B95E-49590454BE25}">
      <dgm:prSet phldrT="[Текст]"/>
      <dgm:spPr/>
      <dgm:t>
        <a:bodyPr/>
        <a:lstStyle/>
        <a:p>
          <a:r>
            <a:rPr lang="ru-RU" dirty="0"/>
            <a:t>Прозрачность</a:t>
          </a:r>
        </a:p>
      </dgm:t>
    </dgm:pt>
    <dgm:pt modelId="{66196859-95A0-471F-9526-EACE020D613D}" type="sibTrans" cxnId="{3C9A8A9E-2021-4DFE-B90D-C54F3E6E0F1C}">
      <dgm:prSet/>
      <dgm:spPr/>
      <dgm:t>
        <a:bodyPr/>
        <a:lstStyle/>
        <a:p>
          <a:endParaRPr lang="ru-RU"/>
        </a:p>
      </dgm:t>
    </dgm:pt>
    <dgm:pt modelId="{F9C708E8-070A-4554-9F46-E3FE6B32C063}" type="parTrans" cxnId="{3C9A8A9E-2021-4DFE-B90D-C54F3E6E0F1C}">
      <dgm:prSet/>
      <dgm:spPr/>
      <dgm:t>
        <a:bodyPr/>
        <a:lstStyle/>
        <a:p>
          <a:endParaRPr lang="ru-RU"/>
        </a:p>
      </dgm:t>
    </dgm:pt>
    <dgm:pt modelId="{7E7DE775-5AF0-4FC3-8F72-67CBE3EAD64C}" type="pres">
      <dgm:prSet presAssocID="{95186F7D-008D-474B-AB64-C736DE52BE9C}" presName="cycle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A055FA46-A6D8-417A-B595-BE442DF0FBF8}" type="pres">
      <dgm:prSet presAssocID="{56834ADC-76B4-451D-8FFC-65E53FED6DEC}" presName="centerShape" presStyleLbl="node0" presStyleIdx="0" presStyleCnt="1"/>
      <dgm:spPr/>
    </dgm:pt>
    <dgm:pt modelId="{A52BC525-3F81-469B-A072-6D3E20D6AF1F}" type="pres">
      <dgm:prSet presAssocID="{97A40DB6-6FCD-4CF6-AC5F-615A7CF8B1BB}" presName="Name9" presStyleLbl="parChTrans1D2" presStyleIdx="0" presStyleCnt="4"/>
      <dgm:spPr/>
    </dgm:pt>
    <dgm:pt modelId="{74728DEE-9CAD-4FEC-84CD-8CD774F29B82}" type="pres">
      <dgm:prSet presAssocID="{97A40DB6-6FCD-4CF6-AC5F-615A7CF8B1BB}" presName="connTx" presStyleLbl="parChTrans1D2" presStyleIdx="0" presStyleCnt="4"/>
      <dgm:spPr/>
    </dgm:pt>
    <dgm:pt modelId="{FDCA8804-8B63-4303-A70E-AF2F66AC983D}" type="pres">
      <dgm:prSet presAssocID="{5C8FFC9B-5C64-4016-AACF-8644EFBA15B4}" presName="node" presStyleLbl="node1" presStyleIdx="0" presStyleCnt="4">
        <dgm:presLayoutVars>
          <dgm:bulletEnabled val="1"/>
        </dgm:presLayoutVars>
      </dgm:prSet>
      <dgm:spPr/>
    </dgm:pt>
    <dgm:pt modelId="{3D338BD5-E387-4F67-A54D-41F6101A46DD}" type="pres">
      <dgm:prSet presAssocID="{762BE12B-D87A-431E-960F-CDD885E528A4}" presName="Name9" presStyleLbl="parChTrans1D2" presStyleIdx="1" presStyleCnt="4"/>
      <dgm:spPr/>
    </dgm:pt>
    <dgm:pt modelId="{556E6311-B5D3-46FA-A33C-7B080C470839}" type="pres">
      <dgm:prSet presAssocID="{762BE12B-D87A-431E-960F-CDD885E528A4}" presName="connTx" presStyleLbl="parChTrans1D2" presStyleIdx="1" presStyleCnt="4"/>
      <dgm:spPr/>
    </dgm:pt>
    <dgm:pt modelId="{D32F8E94-3998-48B1-9206-23A911F5CDC8}" type="pres">
      <dgm:prSet presAssocID="{07B08F28-A1DF-4F5A-A358-4C4EABCAFC21}" presName="node" presStyleLbl="node1" presStyleIdx="1" presStyleCnt="4">
        <dgm:presLayoutVars>
          <dgm:bulletEnabled val="1"/>
        </dgm:presLayoutVars>
      </dgm:prSet>
      <dgm:spPr/>
    </dgm:pt>
    <dgm:pt modelId="{D73A386E-6D17-467A-8AFE-E8F4EA5F38AB}" type="pres">
      <dgm:prSet presAssocID="{0BE5FFBC-A9CA-41C7-AAE3-08F679EF5707}" presName="Name9" presStyleLbl="parChTrans1D2" presStyleIdx="2" presStyleCnt="4"/>
      <dgm:spPr/>
    </dgm:pt>
    <dgm:pt modelId="{4A23EA29-3A95-4805-8C70-54774BADC534}" type="pres">
      <dgm:prSet presAssocID="{0BE5FFBC-A9CA-41C7-AAE3-08F679EF5707}" presName="connTx" presStyleLbl="parChTrans1D2" presStyleIdx="2" presStyleCnt="4"/>
      <dgm:spPr/>
    </dgm:pt>
    <dgm:pt modelId="{EE47509B-3BAB-47A5-A493-8B5EAB7A44F1}" type="pres">
      <dgm:prSet presAssocID="{B9838462-844A-48F8-A264-72A5685F8866}" presName="node" presStyleLbl="node1" presStyleIdx="2" presStyleCnt="4">
        <dgm:presLayoutVars>
          <dgm:bulletEnabled val="1"/>
        </dgm:presLayoutVars>
      </dgm:prSet>
      <dgm:spPr/>
    </dgm:pt>
    <dgm:pt modelId="{9A850858-DF5F-4559-8DDF-9CF73621FD86}" type="pres">
      <dgm:prSet presAssocID="{F9C708E8-070A-4554-9F46-E3FE6B32C063}" presName="Name9" presStyleLbl="parChTrans1D2" presStyleIdx="3" presStyleCnt="4"/>
      <dgm:spPr/>
    </dgm:pt>
    <dgm:pt modelId="{9875909F-C3F6-4310-A38D-1D80F905623C}" type="pres">
      <dgm:prSet presAssocID="{F9C708E8-070A-4554-9F46-E3FE6B32C063}" presName="connTx" presStyleLbl="parChTrans1D2" presStyleIdx="3" presStyleCnt="4"/>
      <dgm:spPr/>
    </dgm:pt>
    <dgm:pt modelId="{9757C46F-28BE-4956-8EA6-A0F7CD6E7003}" type="pres">
      <dgm:prSet presAssocID="{26CDF527-E76B-4490-B95E-49590454BE25}" presName="node" presStyleLbl="node1" presStyleIdx="3" presStyleCnt="4">
        <dgm:presLayoutVars>
          <dgm:bulletEnabled val="1"/>
        </dgm:presLayoutVars>
      </dgm:prSet>
      <dgm:spPr/>
    </dgm:pt>
  </dgm:ptLst>
  <dgm:cxnLst>
    <dgm:cxn modelId="{DFF0570E-0F87-42C5-A643-B2BF3076A919}" type="presOf" srcId="{95186F7D-008D-474B-AB64-C736DE52BE9C}" destId="{7E7DE775-5AF0-4FC3-8F72-67CBE3EAD64C}" srcOrd="0" destOrd="0" presId="urn:microsoft.com/office/officeart/2005/8/layout/radial1"/>
    <dgm:cxn modelId="{75CF3E38-22DC-490E-AEA8-A6591C93F664}" type="presOf" srcId="{97A40DB6-6FCD-4CF6-AC5F-615A7CF8B1BB}" destId="{74728DEE-9CAD-4FEC-84CD-8CD774F29B82}" srcOrd="1" destOrd="0" presId="urn:microsoft.com/office/officeart/2005/8/layout/radial1"/>
    <dgm:cxn modelId="{C1624148-A9B3-489D-AF9D-98BF6DB3961A}" type="presOf" srcId="{0BE5FFBC-A9CA-41C7-AAE3-08F679EF5707}" destId="{D73A386E-6D17-467A-8AFE-E8F4EA5F38AB}" srcOrd="0" destOrd="0" presId="urn:microsoft.com/office/officeart/2005/8/layout/radial1"/>
    <dgm:cxn modelId="{54DA846D-2FF0-4BBF-BEA4-C40CB662D103}" type="presOf" srcId="{56834ADC-76B4-451D-8FFC-65E53FED6DEC}" destId="{A055FA46-A6D8-417A-B595-BE442DF0FBF8}" srcOrd="0" destOrd="0" presId="urn:microsoft.com/office/officeart/2005/8/layout/radial1"/>
    <dgm:cxn modelId="{65DC2350-CCB6-4C50-BFF8-D43022A88774}" type="presOf" srcId="{0BE5FFBC-A9CA-41C7-AAE3-08F679EF5707}" destId="{4A23EA29-3A95-4805-8C70-54774BADC534}" srcOrd="1" destOrd="0" presId="urn:microsoft.com/office/officeart/2005/8/layout/radial1"/>
    <dgm:cxn modelId="{04846257-2F70-4075-AC0A-4FFFF97FDCC1}" srcId="{56834ADC-76B4-451D-8FFC-65E53FED6DEC}" destId="{07B08F28-A1DF-4F5A-A358-4C4EABCAFC21}" srcOrd="1" destOrd="0" parTransId="{762BE12B-D87A-431E-960F-CDD885E528A4}" sibTransId="{A0A0865C-D7FC-4515-BA29-4B5D67238A7F}"/>
    <dgm:cxn modelId="{5A32485A-14F1-47F8-8D46-BB0478EC82D1}" type="presOf" srcId="{762BE12B-D87A-431E-960F-CDD885E528A4}" destId="{556E6311-B5D3-46FA-A33C-7B080C470839}" srcOrd="1" destOrd="0" presId="urn:microsoft.com/office/officeart/2005/8/layout/radial1"/>
    <dgm:cxn modelId="{5DE9067D-0FA4-4347-B2CD-19F855732B8B}" srcId="{95186F7D-008D-474B-AB64-C736DE52BE9C}" destId="{56834ADC-76B4-451D-8FFC-65E53FED6DEC}" srcOrd="0" destOrd="0" parTransId="{33748789-7AFF-413C-92E4-44FEA954CB73}" sibTransId="{21183AFD-2308-4CA3-AFAE-D8AAAE78C2AF}"/>
    <dgm:cxn modelId="{431D907F-7CC3-4633-AEEA-9FB45298BB60}" srcId="{56834ADC-76B4-451D-8FFC-65E53FED6DEC}" destId="{5C8FFC9B-5C64-4016-AACF-8644EFBA15B4}" srcOrd="0" destOrd="0" parTransId="{97A40DB6-6FCD-4CF6-AC5F-615A7CF8B1BB}" sibTransId="{40DF7BBA-1950-445E-96C7-F1FB735A5BCF}"/>
    <dgm:cxn modelId="{3C9A8A9E-2021-4DFE-B90D-C54F3E6E0F1C}" srcId="{56834ADC-76B4-451D-8FFC-65E53FED6DEC}" destId="{26CDF527-E76B-4490-B95E-49590454BE25}" srcOrd="3" destOrd="0" parTransId="{F9C708E8-070A-4554-9F46-E3FE6B32C063}" sibTransId="{66196859-95A0-471F-9526-EACE020D613D}"/>
    <dgm:cxn modelId="{07A98FB2-371D-4690-BAD9-85EEF7D493F3}" type="presOf" srcId="{762BE12B-D87A-431E-960F-CDD885E528A4}" destId="{3D338BD5-E387-4F67-A54D-41F6101A46DD}" srcOrd="0" destOrd="0" presId="urn:microsoft.com/office/officeart/2005/8/layout/radial1"/>
    <dgm:cxn modelId="{BF71CFB6-8536-4584-8953-E4755D16E347}" type="presOf" srcId="{5C8FFC9B-5C64-4016-AACF-8644EFBA15B4}" destId="{FDCA8804-8B63-4303-A70E-AF2F66AC983D}" srcOrd="0" destOrd="0" presId="urn:microsoft.com/office/officeart/2005/8/layout/radial1"/>
    <dgm:cxn modelId="{B02152DB-FC84-42F0-84BC-58DBABC6FBBE}" type="presOf" srcId="{F9C708E8-070A-4554-9F46-E3FE6B32C063}" destId="{9875909F-C3F6-4310-A38D-1D80F905623C}" srcOrd="1" destOrd="0" presId="urn:microsoft.com/office/officeart/2005/8/layout/radial1"/>
    <dgm:cxn modelId="{AFDB3BDF-B909-40DC-80D9-8A7940BE6664}" type="presOf" srcId="{F9C708E8-070A-4554-9F46-E3FE6B32C063}" destId="{9A850858-DF5F-4559-8DDF-9CF73621FD86}" srcOrd="0" destOrd="0" presId="urn:microsoft.com/office/officeart/2005/8/layout/radial1"/>
    <dgm:cxn modelId="{5D701FE6-A049-4FF1-8F13-A14E24C218D2}" type="presOf" srcId="{26CDF527-E76B-4490-B95E-49590454BE25}" destId="{9757C46F-28BE-4956-8EA6-A0F7CD6E7003}" srcOrd="0" destOrd="0" presId="urn:microsoft.com/office/officeart/2005/8/layout/radial1"/>
    <dgm:cxn modelId="{5FF9D6E7-EF9A-4304-9D92-6E9B236B3157}" srcId="{56834ADC-76B4-451D-8FFC-65E53FED6DEC}" destId="{B9838462-844A-48F8-A264-72A5685F8866}" srcOrd="2" destOrd="0" parTransId="{0BE5FFBC-A9CA-41C7-AAE3-08F679EF5707}" sibTransId="{30B9EDFD-0CF4-426D-A854-4A01B4B4ACA8}"/>
    <dgm:cxn modelId="{BF94D7FB-1585-4318-BB9F-B897857B6CDB}" type="presOf" srcId="{97A40DB6-6FCD-4CF6-AC5F-615A7CF8B1BB}" destId="{A52BC525-3F81-469B-A072-6D3E20D6AF1F}" srcOrd="0" destOrd="0" presId="urn:microsoft.com/office/officeart/2005/8/layout/radial1"/>
    <dgm:cxn modelId="{E07FA1FD-A9EA-41E4-B177-D347AC07BC04}" type="presOf" srcId="{07B08F28-A1DF-4F5A-A358-4C4EABCAFC21}" destId="{D32F8E94-3998-48B1-9206-23A911F5CDC8}" srcOrd="0" destOrd="0" presId="urn:microsoft.com/office/officeart/2005/8/layout/radial1"/>
    <dgm:cxn modelId="{ABEF22FF-C8CE-4A0E-A0A3-979569255E0B}" type="presOf" srcId="{B9838462-844A-48F8-A264-72A5685F8866}" destId="{EE47509B-3BAB-47A5-A493-8B5EAB7A44F1}" srcOrd="0" destOrd="0" presId="urn:microsoft.com/office/officeart/2005/8/layout/radial1"/>
    <dgm:cxn modelId="{25049E7F-AB2C-47F8-A5FB-7030EE657DD9}" type="presParOf" srcId="{7E7DE775-5AF0-4FC3-8F72-67CBE3EAD64C}" destId="{A055FA46-A6D8-417A-B595-BE442DF0FBF8}" srcOrd="0" destOrd="0" presId="urn:microsoft.com/office/officeart/2005/8/layout/radial1"/>
    <dgm:cxn modelId="{319C45D8-EA6E-466B-BEF9-EC0552D751C2}" type="presParOf" srcId="{7E7DE775-5AF0-4FC3-8F72-67CBE3EAD64C}" destId="{A52BC525-3F81-469B-A072-6D3E20D6AF1F}" srcOrd="1" destOrd="0" presId="urn:microsoft.com/office/officeart/2005/8/layout/radial1"/>
    <dgm:cxn modelId="{9E585226-D090-41AA-B79E-415F90926F26}" type="presParOf" srcId="{A52BC525-3F81-469B-A072-6D3E20D6AF1F}" destId="{74728DEE-9CAD-4FEC-84CD-8CD774F29B82}" srcOrd="0" destOrd="0" presId="urn:microsoft.com/office/officeart/2005/8/layout/radial1"/>
    <dgm:cxn modelId="{4DF3A485-4A44-4CB9-88A5-929C2B81C0DB}" type="presParOf" srcId="{7E7DE775-5AF0-4FC3-8F72-67CBE3EAD64C}" destId="{FDCA8804-8B63-4303-A70E-AF2F66AC983D}" srcOrd="2" destOrd="0" presId="urn:microsoft.com/office/officeart/2005/8/layout/radial1"/>
    <dgm:cxn modelId="{1AF7BBA5-2BC1-4BAD-89CD-C00BD377613E}" type="presParOf" srcId="{7E7DE775-5AF0-4FC3-8F72-67CBE3EAD64C}" destId="{3D338BD5-E387-4F67-A54D-41F6101A46DD}" srcOrd="3" destOrd="0" presId="urn:microsoft.com/office/officeart/2005/8/layout/radial1"/>
    <dgm:cxn modelId="{1FBDA597-85FD-41C4-ACFF-0109A50F32CE}" type="presParOf" srcId="{3D338BD5-E387-4F67-A54D-41F6101A46DD}" destId="{556E6311-B5D3-46FA-A33C-7B080C470839}" srcOrd="0" destOrd="0" presId="urn:microsoft.com/office/officeart/2005/8/layout/radial1"/>
    <dgm:cxn modelId="{977A907E-1BA3-4DF6-B237-F717F172405C}" type="presParOf" srcId="{7E7DE775-5AF0-4FC3-8F72-67CBE3EAD64C}" destId="{D32F8E94-3998-48B1-9206-23A911F5CDC8}" srcOrd="4" destOrd="0" presId="urn:microsoft.com/office/officeart/2005/8/layout/radial1"/>
    <dgm:cxn modelId="{A7B7FCCF-8935-4737-AE30-F36B1031BCAD}" type="presParOf" srcId="{7E7DE775-5AF0-4FC3-8F72-67CBE3EAD64C}" destId="{D73A386E-6D17-467A-8AFE-E8F4EA5F38AB}" srcOrd="5" destOrd="0" presId="urn:microsoft.com/office/officeart/2005/8/layout/radial1"/>
    <dgm:cxn modelId="{6EC8CBB6-04C3-4B13-B6FD-6DBE5BE9C82D}" type="presParOf" srcId="{D73A386E-6D17-467A-8AFE-E8F4EA5F38AB}" destId="{4A23EA29-3A95-4805-8C70-54774BADC534}" srcOrd="0" destOrd="0" presId="urn:microsoft.com/office/officeart/2005/8/layout/radial1"/>
    <dgm:cxn modelId="{C2F9201B-51A1-4742-B372-C7A7E3578BB6}" type="presParOf" srcId="{7E7DE775-5AF0-4FC3-8F72-67CBE3EAD64C}" destId="{EE47509B-3BAB-47A5-A493-8B5EAB7A44F1}" srcOrd="6" destOrd="0" presId="urn:microsoft.com/office/officeart/2005/8/layout/radial1"/>
    <dgm:cxn modelId="{09F528E7-892E-4838-BB88-2C8E60302CEA}" type="presParOf" srcId="{7E7DE775-5AF0-4FC3-8F72-67CBE3EAD64C}" destId="{9A850858-DF5F-4559-8DDF-9CF73621FD86}" srcOrd="7" destOrd="0" presId="urn:microsoft.com/office/officeart/2005/8/layout/radial1"/>
    <dgm:cxn modelId="{E4612350-0529-430B-9A32-95373AE39425}" type="presParOf" srcId="{9A850858-DF5F-4559-8DDF-9CF73621FD86}" destId="{9875909F-C3F6-4310-A38D-1D80F905623C}" srcOrd="0" destOrd="0" presId="urn:microsoft.com/office/officeart/2005/8/layout/radial1"/>
    <dgm:cxn modelId="{24362293-B3E6-46D4-B2D4-A89D0776E09D}" type="presParOf" srcId="{7E7DE775-5AF0-4FC3-8F72-67CBE3EAD64C}" destId="{9757C46F-28BE-4956-8EA6-A0F7CD6E7003}" srcOrd="8" destOrd="0" presId="urn:microsoft.com/office/officeart/2005/8/layout/radial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F9B80EC8-0AD6-4831-8306-05634D39122E}" type="doc">
      <dgm:prSet loTypeId="urn:microsoft.com/office/officeart/2005/8/layout/vList3#1" loCatId="list" qsTypeId="urn:microsoft.com/office/officeart/2005/8/quickstyle/simple1" qsCatId="simple" csTypeId="urn:microsoft.com/office/officeart/2005/8/colors/accent1_2" csCatId="accent1" phldr="1"/>
      <dgm:spPr/>
    </dgm:pt>
    <dgm:pt modelId="{C38535F8-5C35-4D97-BCFF-973CEAE8147C}">
      <dgm:prSet phldrT="[Текст]"/>
      <dgm:spPr/>
      <dgm:t>
        <a:bodyPr/>
        <a:lstStyle/>
        <a:p>
          <a:r>
            <a:rPr lang="ru-RU" dirty="0"/>
            <a:t>Учебные задания</a:t>
          </a:r>
        </a:p>
      </dgm:t>
    </dgm:pt>
    <dgm:pt modelId="{86F5DB01-930E-44AD-9A7A-98687CB49539}" type="parTrans" cxnId="{E4740624-6417-4D1B-AB6D-C4986C2756F9}">
      <dgm:prSet/>
      <dgm:spPr/>
      <dgm:t>
        <a:bodyPr/>
        <a:lstStyle/>
        <a:p>
          <a:endParaRPr lang="ru-RU"/>
        </a:p>
      </dgm:t>
    </dgm:pt>
    <dgm:pt modelId="{AB449F16-E342-4C49-B7AE-899353085D84}" type="sibTrans" cxnId="{E4740624-6417-4D1B-AB6D-C4986C2756F9}">
      <dgm:prSet/>
      <dgm:spPr/>
      <dgm:t>
        <a:bodyPr/>
        <a:lstStyle/>
        <a:p>
          <a:endParaRPr lang="ru-RU"/>
        </a:p>
      </dgm:t>
    </dgm:pt>
    <dgm:pt modelId="{24F2464E-F742-43D5-855A-4361C357354D}">
      <dgm:prSet phldrT="[Текст]"/>
      <dgm:spPr/>
      <dgm:t>
        <a:bodyPr/>
        <a:lstStyle/>
        <a:p>
          <a:r>
            <a:rPr lang="ru-RU" dirty="0"/>
            <a:t>Контроль знаний</a:t>
          </a:r>
        </a:p>
      </dgm:t>
    </dgm:pt>
    <dgm:pt modelId="{F845B095-BE78-461C-BC2A-C7BD79D41E66}" type="parTrans" cxnId="{63EF2C0E-0C58-4489-9727-2A5CBEA23165}">
      <dgm:prSet/>
      <dgm:spPr/>
      <dgm:t>
        <a:bodyPr/>
        <a:lstStyle/>
        <a:p>
          <a:endParaRPr lang="ru-RU"/>
        </a:p>
      </dgm:t>
    </dgm:pt>
    <dgm:pt modelId="{8D1BF76D-298E-4AEE-B879-3CF0A322A838}" type="sibTrans" cxnId="{63EF2C0E-0C58-4489-9727-2A5CBEA23165}">
      <dgm:prSet/>
      <dgm:spPr/>
      <dgm:t>
        <a:bodyPr/>
        <a:lstStyle/>
        <a:p>
          <a:endParaRPr lang="ru-RU"/>
        </a:p>
      </dgm:t>
    </dgm:pt>
    <dgm:pt modelId="{E6ADF9F0-C682-48C8-96CB-CB91CC5B24C2}">
      <dgm:prSet phldrT="[Текст]"/>
      <dgm:spPr/>
      <dgm:t>
        <a:bodyPr/>
        <a:lstStyle/>
        <a:p>
          <a:r>
            <a:rPr lang="ru-RU" dirty="0"/>
            <a:t>Итоговые отметки</a:t>
          </a:r>
        </a:p>
      </dgm:t>
    </dgm:pt>
    <dgm:pt modelId="{7A8CABFC-6D45-436F-93EE-E668927A4BA5}" type="parTrans" cxnId="{0410B231-59C1-4899-A912-D56217B04BCC}">
      <dgm:prSet/>
      <dgm:spPr/>
      <dgm:t>
        <a:bodyPr/>
        <a:lstStyle/>
        <a:p>
          <a:endParaRPr lang="ru-RU"/>
        </a:p>
      </dgm:t>
    </dgm:pt>
    <dgm:pt modelId="{3FEA71BA-F821-405E-98A9-0A3DE0B89F61}" type="sibTrans" cxnId="{0410B231-59C1-4899-A912-D56217B04BCC}">
      <dgm:prSet/>
      <dgm:spPr/>
      <dgm:t>
        <a:bodyPr/>
        <a:lstStyle/>
        <a:p>
          <a:endParaRPr lang="ru-RU"/>
        </a:p>
      </dgm:t>
    </dgm:pt>
    <dgm:pt modelId="{0B3D0937-8805-4315-B26E-67791C96BC1D}" type="pres">
      <dgm:prSet presAssocID="{F9B80EC8-0AD6-4831-8306-05634D39122E}" presName="linearFlow" presStyleCnt="0">
        <dgm:presLayoutVars>
          <dgm:dir/>
          <dgm:resizeHandles val="exact"/>
        </dgm:presLayoutVars>
      </dgm:prSet>
      <dgm:spPr/>
    </dgm:pt>
    <dgm:pt modelId="{5492D079-3E11-4722-A35B-A2C36C6E862B}" type="pres">
      <dgm:prSet presAssocID="{C38535F8-5C35-4D97-BCFF-973CEAE8147C}" presName="composite" presStyleCnt="0"/>
      <dgm:spPr/>
    </dgm:pt>
    <dgm:pt modelId="{273066F9-90A6-47F4-94A5-8A1615A814D3}" type="pres">
      <dgm:prSet presAssocID="{C38535F8-5C35-4D97-BCFF-973CEAE8147C}" presName="imgShp" presStyleLbl="fgImgPlace1" presStyleIdx="0" presStyleCnt="3"/>
      <dgm:spPr/>
    </dgm:pt>
    <dgm:pt modelId="{964C2D23-D706-4E70-8900-44564E0B4051}" type="pres">
      <dgm:prSet presAssocID="{C38535F8-5C35-4D97-BCFF-973CEAE8147C}" presName="txShp" presStyleLbl="node1" presStyleIdx="0" presStyleCnt="3">
        <dgm:presLayoutVars>
          <dgm:bulletEnabled val="1"/>
        </dgm:presLayoutVars>
      </dgm:prSet>
      <dgm:spPr/>
    </dgm:pt>
    <dgm:pt modelId="{DAEC79A2-9BD4-4E4D-8F44-1027EB73B253}" type="pres">
      <dgm:prSet presAssocID="{AB449F16-E342-4C49-B7AE-899353085D84}" presName="spacing" presStyleCnt="0"/>
      <dgm:spPr/>
    </dgm:pt>
    <dgm:pt modelId="{7F3DC2F1-84A6-47DA-9F2C-0F872AA1F999}" type="pres">
      <dgm:prSet presAssocID="{24F2464E-F742-43D5-855A-4361C357354D}" presName="composite" presStyleCnt="0"/>
      <dgm:spPr/>
    </dgm:pt>
    <dgm:pt modelId="{7394F0C5-D370-4E1B-8E76-8A12BB82B2E3}" type="pres">
      <dgm:prSet presAssocID="{24F2464E-F742-43D5-855A-4361C357354D}" presName="imgShp" presStyleLbl="fgImgPlace1" presStyleIdx="1" presStyleCnt="3"/>
      <dgm:spPr/>
    </dgm:pt>
    <dgm:pt modelId="{F8368C00-7ACA-40F6-BDEA-F7C342543254}" type="pres">
      <dgm:prSet presAssocID="{24F2464E-F742-43D5-855A-4361C357354D}" presName="txShp" presStyleLbl="node1" presStyleIdx="1" presStyleCnt="3">
        <dgm:presLayoutVars>
          <dgm:bulletEnabled val="1"/>
        </dgm:presLayoutVars>
      </dgm:prSet>
      <dgm:spPr/>
    </dgm:pt>
    <dgm:pt modelId="{43354E24-0ED6-4700-A923-C1F10B7D8C76}" type="pres">
      <dgm:prSet presAssocID="{8D1BF76D-298E-4AEE-B879-3CF0A322A838}" presName="spacing" presStyleCnt="0"/>
      <dgm:spPr/>
    </dgm:pt>
    <dgm:pt modelId="{8F8B6468-1CD1-4D1B-889F-9244B84A2B9C}" type="pres">
      <dgm:prSet presAssocID="{E6ADF9F0-C682-48C8-96CB-CB91CC5B24C2}" presName="composite" presStyleCnt="0"/>
      <dgm:spPr/>
    </dgm:pt>
    <dgm:pt modelId="{EE4091D8-6A45-4FEB-8FB4-F79BAA15F979}" type="pres">
      <dgm:prSet presAssocID="{E6ADF9F0-C682-48C8-96CB-CB91CC5B24C2}" presName="imgShp" presStyleLbl="fgImgPlace1" presStyleIdx="2" presStyleCnt="3"/>
      <dgm:spPr/>
    </dgm:pt>
    <dgm:pt modelId="{1F726E9E-3D16-4B1B-9CA8-FD17880F8F5C}" type="pres">
      <dgm:prSet presAssocID="{E6ADF9F0-C682-48C8-96CB-CB91CC5B24C2}" presName="txShp" presStyleLbl="node1" presStyleIdx="2" presStyleCnt="3">
        <dgm:presLayoutVars>
          <dgm:bulletEnabled val="1"/>
        </dgm:presLayoutVars>
      </dgm:prSet>
      <dgm:spPr/>
    </dgm:pt>
  </dgm:ptLst>
  <dgm:cxnLst>
    <dgm:cxn modelId="{63EF2C0E-0C58-4489-9727-2A5CBEA23165}" srcId="{F9B80EC8-0AD6-4831-8306-05634D39122E}" destId="{24F2464E-F742-43D5-855A-4361C357354D}" srcOrd="1" destOrd="0" parTransId="{F845B095-BE78-461C-BC2A-C7BD79D41E66}" sibTransId="{8D1BF76D-298E-4AEE-B879-3CF0A322A838}"/>
    <dgm:cxn modelId="{9FB90B10-0E93-443B-B3A5-976DF9AFBD7B}" type="presOf" srcId="{E6ADF9F0-C682-48C8-96CB-CB91CC5B24C2}" destId="{1F726E9E-3D16-4B1B-9CA8-FD17880F8F5C}" srcOrd="0" destOrd="0" presId="urn:microsoft.com/office/officeart/2005/8/layout/vList3#1"/>
    <dgm:cxn modelId="{E4740624-6417-4D1B-AB6D-C4986C2756F9}" srcId="{F9B80EC8-0AD6-4831-8306-05634D39122E}" destId="{C38535F8-5C35-4D97-BCFF-973CEAE8147C}" srcOrd="0" destOrd="0" parTransId="{86F5DB01-930E-44AD-9A7A-98687CB49539}" sibTransId="{AB449F16-E342-4C49-B7AE-899353085D84}"/>
    <dgm:cxn modelId="{0410B231-59C1-4899-A912-D56217B04BCC}" srcId="{F9B80EC8-0AD6-4831-8306-05634D39122E}" destId="{E6ADF9F0-C682-48C8-96CB-CB91CC5B24C2}" srcOrd="2" destOrd="0" parTransId="{7A8CABFC-6D45-436F-93EE-E668927A4BA5}" sibTransId="{3FEA71BA-F821-405E-98A9-0A3DE0B89F61}"/>
    <dgm:cxn modelId="{F0C8D155-7CE3-49E5-AA1D-B51DFEBF5646}" type="presOf" srcId="{F9B80EC8-0AD6-4831-8306-05634D39122E}" destId="{0B3D0937-8805-4315-B26E-67791C96BC1D}" srcOrd="0" destOrd="0" presId="urn:microsoft.com/office/officeart/2005/8/layout/vList3#1"/>
    <dgm:cxn modelId="{87D1487F-19F6-4818-BC96-D41BD4F5F45B}" type="presOf" srcId="{24F2464E-F742-43D5-855A-4361C357354D}" destId="{F8368C00-7ACA-40F6-BDEA-F7C342543254}" srcOrd="0" destOrd="0" presId="urn:microsoft.com/office/officeart/2005/8/layout/vList3#1"/>
    <dgm:cxn modelId="{A0B0C5FE-2265-4EFD-B262-F4F27E449DCA}" type="presOf" srcId="{C38535F8-5C35-4D97-BCFF-973CEAE8147C}" destId="{964C2D23-D706-4E70-8900-44564E0B4051}" srcOrd="0" destOrd="0" presId="urn:microsoft.com/office/officeart/2005/8/layout/vList3#1"/>
    <dgm:cxn modelId="{81A9B5AA-8277-4B0E-8B1E-D7CF7109BB78}" type="presParOf" srcId="{0B3D0937-8805-4315-B26E-67791C96BC1D}" destId="{5492D079-3E11-4722-A35B-A2C36C6E862B}" srcOrd="0" destOrd="0" presId="urn:microsoft.com/office/officeart/2005/8/layout/vList3#1"/>
    <dgm:cxn modelId="{1173C6EE-D82B-4173-8F2E-CC587B93B044}" type="presParOf" srcId="{5492D079-3E11-4722-A35B-A2C36C6E862B}" destId="{273066F9-90A6-47F4-94A5-8A1615A814D3}" srcOrd="0" destOrd="0" presId="urn:microsoft.com/office/officeart/2005/8/layout/vList3#1"/>
    <dgm:cxn modelId="{EA9536A9-BBFC-456A-9C5F-66870400E2EA}" type="presParOf" srcId="{5492D079-3E11-4722-A35B-A2C36C6E862B}" destId="{964C2D23-D706-4E70-8900-44564E0B4051}" srcOrd="1" destOrd="0" presId="urn:microsoft.com/office/officeart/2005/8/layout/vList3#1"/>
    <dgm:cxn modelId="{419F9D8B-34B9-446B-9532-03FDDCE05446}" type="presParOf" srcId="{0B3D0937-8805-4315-B26E-67791C96BC1D}" destId="{DAEC79A2-9BD4-4E4D-8F44-1027EB73B253}" srcOrd="1" destOrd="0" presId="urn:microsoft.com/office/officeart/2005/8/layout/vList3#1"/>
    <dgm:cxn modelId="{2FA2020C-DE4A-4374-A82E-BD852B478223}" type="presParOf" srcId="{0B3D0937-8805-4315-B26E-67791C96BC1D}" destId="{7F3DC2F1-84A6-47DA-9F2C-0F872AA1F999}" srcOrd="2" destOrd="0" presId="urn:microsoft.com/office/officeart/2005/8/layout/vList3#1"/>
    <dgm:cxn modelId="{DEA7AB59-DD8C-43EB-931D-508F51FBEC50}" type="presParOf" srcId="{7F3DC2F1-84A6-47DA-9F2C-0F872AA1F999}" destId="{7394F0C5-D370-4E1B-8E76-8A12BB82B2E3}" srcOrd="0" destOrd="0" presId="urn:microsoft.com/office/officeart/2005/8/layout/vList3#1"/>
    <dgm:cxn modelId="{68D8DE08-BEF4-403F-95E7-93B69F79427D}" type="presParOf" srcId="{7F3DC2F1-84A6-47DA-9F2C-0F872AA1F999}" destId="{F8368C00-7ACA-40F6-BDEA-F7C342543254}" srcOrd="1" destOrd="0" presId="urn:microsoft.com/office/officeart/2005/8/layout/vList3#1"/>
    <dgm:cxn modelId="{8801018C-1F2E-47A4-979E-1E64113A3260}" type="presParOf" srcId="{0B3D0937-8805-4315-B26E-67791C96BC1D}" destId="{43354E24-0ED6-4700-A923-C1F10B7D8C76}" srcOrd="3" destOrd="0" presId="urn:microsoft.com/office/officeart/2005/8/layout/vList3#1"/>
    <dgm:cxn modelId="{D8972916-B6CA-4F65-B4CA-2E9088FA1619}" type="presParOf" srcId="{0B3D0937-8805-4315-B26E-67791C96BC1D}" destId="{8F8B6468-1CD1-4D1B-889F-9244B84A2B9C}" srcOrd="4" destOrd="0" presId="urn:microsoft.com/office/officeart/2005/8/layout/vList3#1"/>
    <dgm:cxn modelId="{C6DD6422-A226-4A22-9FCD-BFA53F71146A}" type="presParOf" srcId="{8F8B6468-1CD1-4D1B-889F-9244B84A2B9C}" destId="{EE4091D8-6A45-4FEB-8FB4-F79BAA15F979}" srcOrd="0" destOrd="0" presId="urn:microsoft.com/office/officeart/2005/8/layout/vList3#1"/>
    <dgm:cxn modelId="{243BE6F8-BA40-4A86-89EE-C6D8F3725BF9}" type="presParOf" srcId="{8F8B6468-1CD1-4D1B-889F-9244B84A2B9C}" destId="{1F726E9E-3D16-4B1B-9CA8-FD17880F8F5C}" srcOrd="1" destOrd="0" presId="urn:microsoft.com/office/officeart/2005/8/layout/vList3#1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2E5A8639-E7A8-4347-BD6E-B05E473006AA}" type="doc">
      <dgm:prSet loTypeId="urn:microsoft.com/office/officeart/2005/8/layout/vList3#2" loCatId="list" qsTypeId="urn:microsoft.com/office/officeart/2005/8/quickstyle/simple1" qsCatId="simple" csTypeId="urn:microsoft.com/office/officeart/2005/8/colors/accent1_2" csCatId="accent1" phldr="1"/>
      <dgm:spPr/>
    </dgm:pt>
    <dgm:pt modelId="{4A03011B-CB93-4738-8D78-E5CB127D4985}">
      <dgm:prSet phldrT="[Текст]"/>
      <dgm:spPr/>
      <dgm:t>
        <a:bodyPr/>
        <a:lstStyle/>
        <a:p>
          <a:r>
            <a:rPr lang="ru-RU" dirty="0"/>
            <a:t>ЭДУ</a:t>
          </a:r>
        </a:p>
      </dgm:t>
    </dgm:pt>
    <dgm:pt modelId="{DB306D06-900C-4855-A7EC-AC5525489358}" type="parTrans" cxnId="{FF03C5DD-1FA2-41DC-981E-5CA1D57A30B6}">
      <dgm:prSet/>
      <dgm:spPr/>
      <dgm:t>
        <a:bodyPr/>
        <a:lstStyle/>
        <a:p>
          <a:endParaRPr lang="ru-RU"/>
        </a:p>
      </dgm:t>
    </dgm:pt>
    <dgm:pt modelId="{364F250F-A705-4982-8309-0D9443510D80}" type="sibTrans" cxnId="{FF03C5DD-1FA2-41DC-981E-5CA1D57A30B6}">
      <dgm:prSet/>
      <dgm:spPr/>
      <dgm:t>
        <a:bodyPr/>
        <a:lstStyle/>
        <a:p>
          <a:endParaRPr lang="ru-RU"/>
        </a:p>
      </dgm:t>
    </dgm:pt>
    <dgm:pt modelId="{6A8DDD5F-86F7-4CA2-AD1D-7D1EC0014304}" type="pres">
      <dgm:prSet presAssocID="{2E5A8639-E7A8-4347-BD6E-B05E473006AA}" presName="linearFlow" presStyleCnt="0">
        <dgm:presLayoutVars>
          <dgm:dir/>
          <dgm:resizeHandles val="exact"/>
        </dgm:presLayoutVars>
      </dgm:prSet>
      <dgm:spPr/>
    </dgm:pt>
    <dgm:pt modelId="{2D805684-799D-450D-AAF0-0A5BF6AC9E2F}" type="pres">
      <dgm:prSet presAssocID="{4A03011B-CB93-4738-8D78-E5CB127D4985}" presName="composite" presStyleCnt="0"/>
      <dgm:spPr/>
    </dgm:pt>
    <dgm:pt modelId="{02969318-B985-402F-AD1B-97344BA3F900}" type="pres">
      <dgm:prSet presAssocID="{4A03011B-CB93-4738-8D78-E5CB127D4985}" presName="imgShp" presStyleLbl="fgImgPlace1" presStyleIdx="0" presStyleCnt="1"/>
      <dgm:spPr/>
    </dgm:pt>
    <dgm:pt modelId="{B7351F29-86B1-47A3-B65C-C8CED8542B3D}" type="pres">
      <dgm:prSet presAssocID="{4A03011B-CB93-4738-8D78-E5CB127D4985}" presName="txShp" presStyleLbl="node1" presStyleIdx="0" presStyleCnt="1">
        <dgm:presLayoutVars>
          <dgm:bulletEnabled val="1"/>
        </dgm:presLayoutVars>
      </dgm:prSet>
      <dgm:spPr/>
    </dgm:pt>
  </dgm:ptLst>
  <dgm:cxnLst>
    <dgm:cxn modelId="{71503F43-666C-4F46-924B-ACC45F7F4C1F}" type="presOf" srcId="{2E5A8639-E7A8-4347-BD6E-B05E473006AA}" destId="{6A8DDD5F-86F7-4CA2-AD1D-7D1EC0014304}" srcOrd="0" destOrd="0" presId="urn:microsoft.com/office/officeart/2005/8/layout/vList3#2"/>
    <dgm:cxn modelId="{615208C9-D0B2-48AD-BEAC-7CBC54EDCC61}" type="presOf" srcId="{4A03011B-CB93-4738-8D78-E5CB127D4985}" destId="{B7351F29-86B1-47A3-B65C-C8CED8542B3D}" srcOrd="0" destOrd="0" presId="urn:microsoft.com/office/officeart/2005/8/layout/vList3#2"/>
    <dgm:cxn modelId="{FF03C5DD-1FA2-41DC-981E-5CA1D57A30B6}" srcId="{2E5A8639-E7A8-4347-BD6E-B05E473006AA}" destId="{4A03011B-CB93-4738-8D78-E5CB127D4985}" srcOrd="0" destOrd="0" parTransId="{DB306D06-900C-4855-A7EC-AC5525489358}" sibTransId="{364F250F-A705-4982-8309-0D9443510D80}"/>
    <dgm:cxn modelId="{B391E8AD-5CFB-47BA-9CB4-D3B4C82B7DF3}" type="presParOf" srcId="{6A8DDD5F-86F7-4CA2-AD1D-7D1EC0014304}" destId="{2D805684-799D-450D-AAF0-0A5BF6AC9E2F}" srcOrd="0" destOrd="0" presId="urn:microsoft.com/office/officeart/2005/8/layout/vList3#2"/>
    <dgm:cxn modelId="{FAB27A46-94F4-4025-9628-04DD847446C8}" type="presParOf" srcId="{2D805684-799D-450D-AAF0-0A5BF6AC9E2F}" destId="{02969318-B985-402F-AD1B-97344BA3F900}" srcOrd="0" destOrd="0" presId="urn:microsoft.com/office/officeart/2005/8/layout/vList3#2"/>
    <dgm:cxn modelId="{9AF43B57-9B91-4EA6-93DD-A2B2E0F95594}" type="presParOf" srcId="{2D805684-799D-450D-AAF0-0A5BF6AC9E2F}" destId="{B7351F29-86B1-47A3-B65C-C8CED8542B3D}" srcOrd="1" destOrd="0" presId="urn:microsoft.com/office/officeart/2005/8/layout/vList3#2"/>
  </dgm:cxnLst>
  <dgm:bg/>
  <dgm:whole/>
  <dgm:extLst>
    <a:ext uri="http://schemas.microsoft.com/office/drawing/2008/diagram">
      <dsp:dataModelExt xmlns:dsp="http://schemas.microsoft.com/office/drawing/2008/diagram" relId="rId1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2E5A8639-E7A8-4347-BD6E-B05E473006AA}" type="doc">
      <dgm:prSet loTypeId="urn:microsoft.com/office/officeart/2005/8/layout/vList3#3" loCatId="list" qsTypeId="urn:microsoft.com/office/officeart/2005/8/quickstyle/simple1" qsCatId="simple" csTypeId="urn:microsoft.com/office/officeart/2005/8/colors/accent1_2" csCatId="accent1" phldr="1"/>
      <dgm:spPr/>
    </dgm:pt>
    <dgm:pt modelId="{4A03011B-CB93-4738-8D78-E5CB127D4985}">
      <dgm:prSet phldrT="[Текст]"/>
      <dgm:spPr/>
      <dgm:t>
        <a:bodyPr/>
        <a:lstStyle/>
        <a:p>
          <a:r>
            <a:rPr lang="ru-RU" dirty="0"/>
            <a:t>Бонусные работы</a:t>
          </a:r>
        </a:p>
      </dgm:t>
    </dgm:pt>
    <dgm:pt modelId="{DB306D06-900C-4855-A7EC-AC5525489358}" type="parTrans" cxnId="{FF03C5DD-1FA2-41DC-981E-5CA1D57A30B6}">
      <dgm:prSet/>
      <dgm:spPr/>
      <dgm:t>
        <a:bodyPr/>
        <a:lstStyle/>
        <a:p>
          <a:endParaRPr lang="ru-RU"/>
        </a:p>
      </dgm:t>
    </dgm:pt>
    <dgm:pt modelId="{364F250F-A705-4982-8309-0D9443510D80}" type="sibTrans" cxnId="{FF03C5DD-1FA2-41DC-981E-5CA1D57A30B6}">
      <dgm:prSet/>
      <dgm:spPr/>
      <dgm:t>
        <a:bodyPr/>
        <a:lstStyle/>
        <a:p>
          <a:endParaRPr lang="ru-RU"/>
        </a:p>
      </dgm:t>
    </dgm:pt>
    <dgm:pt modelId="{6A8DDD5F-86F7-4CA2-AD1D-7D1EC0014304}" type="pres">
      <dgm:prSet presAssocID="{2E5A8639-E7A8-4347-BD6E-B05E473006AA}" presName="linearFlow" presStyleCnt="0">
        <dgm:presLayoutVars>
          <dgm:dir/>
          <dgm:resizeHandles val="exact"/>
        </dgm:presLayoutVars>
      </dgm:prSet>
      <dgm:spPr/>
    </dgm:pt>
    <dgm:pt modelId="{2D805684-799D-450D-AAF0-0A5BF6AC9E2F}" type="pres">
      <dgm:prSet presAssocID="{4A03011B-CB93-4738-8D78-E5CB127D4985}" presName="composite" presStyleCnt="0"/>
      <dgm:spPr/>
    </dgm:pt>
    <dgm:pt modelId="{02969318-B985-402F-AD1B-97344BA3F900}" type="pres">
      <dgm:prSet presAssocID="{4A03011B-CB93-4738-8D78-E5CB127D4985}" presName="imgShp" presStyleLbl="fgImgPlace1" presStyleIdx="0" presStyleCnt="1"/>
      <dgm:spPr/>
    </dgm:pt>
    <dgm:pt modelId="{B7351F29-86B1-47A3-B65C-C8CED8542B3D}" type="pres">
      <dgm:prSet presAssocID="{4A03011B-CB93-4738-8D78-E5CB127D4985}" presName="txShp" presStyleLbl="node1" presStyleIdx="0" presStyleCnt="1" custLinFactNeighborX="-7001" custLinFactNeighborY="635">
        <dgm:presLayoutVars>
          <dgm:bulletEnabled val="1"/>
        </dgm:presLayoutVars>
      </dgm:prSet>
      <dgm:spPr/>
    </dgm:pt>
  </dgm:ptLst>
  <dgm:cxnLst>
    <dgm:cxn modelId="{57BFDD12-D041-471F-9585-A2DA1108CD70}" type="presOf" srcId="{4A03011B-CB93-4738-8D78-E5CB127D4985}" destId="{B7351F29-86B1-47A3-B65C-C8CED8542B3D}" srcOrd="0" destOrd="0" presId="urn:microsoft.com/office/officeart/2005/8/layout/vList3#3"/>
    <dgm:cxn modelId="{E335FF2E-1AC4-47EA-946D-CE6E9474E2E8}" type="presOf" srcId="{2E5A8639-E7A8-4347-BD6E-B05E473006AA}" destId="{6A8DDD5F-86F7-4CA2-AD1D-7D1EC0014304}" srcOrd="0" destOrd="0" presId="urn:microsoft.com/office/officeart/2005/8/layout/vList3#3"/>
    <dgm:cxn modelId="{FF03C5DD-1FA2-41DC-981E-5CA1D57A30B6}" srcId="{2E5A8639-E7A8-4347-BD6E-B05E473006AA}" destId="{4A03011B-CB93-4738-8D78-E5CB127D4985}" srcOrd="0" destOrd="0" parTransId="{DB306D06-900C-4855-A7EC-AC5525489358}" sibTransId="{364F250F-A705-4982-8309-0D9443510D80}"/>
    <dgm:cxn modelId="{F6613783-4160-4B1D-BC23-955F191184C9}" type="presParOf" srcId="{6A8DDD5F-86F7-4CA2-AD1D-7D1EC0014304}" destId="{2D805684-799D-450D-AAF0-0A5BF6AC9E2F}" srcOrd="0" destOrd="0" presId="urn:microsoft.com/office/officeart/2005/8/layout/vList3#3"/>
    <dgm:cxn modelId="{D64EB8E0-98AB-4A78-80CE-312ADDB35507}" type="presParOf" srcId="{2D805684-799D-450D-AAF0-0A5BF6AC9E2F}" destId="{02969318-B985-402F-AD1B-97344BA3F900}" srcOrd="0" destOrd="0" presId="urn:microsoft.com/office/officeart/2005/8/layout/vList3#3"/>
    <dgm:cxn modelId="{03945A05-4F7B-4ED8-A6E5-A7D143CBE4F8}" type="presParOf" srcId="{2D805684-799D-450D-AAF0-0A5BF6AC9E2F}" destId="{B7351F29-86B1-47A3-B65C-C8CED8542B3D}" srcOrd="1" destOrd="0" presId="urn:microsoft.com/office/officeart/2005/8/layout/vList3#3"/>
  </dgm:cxnLst>
  <dgm:bg/>
  <dgm:whole/>
  <dgm:extLst>
    <a:ext uri="http://schemas.microsoft.com/office/drawing/2008/diagram">
      <dsp:dataModelExt xmlns:dsp="http://schemas.microsoft.com/office/drawing/2008/diagram" relId="rId21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2E5A8639-E7A8-4347-BD6E-B05E473006AA}" type="doc">
      <dgm:prSet loTypeId="urn:microsoft.com/office/officeart/2005/8/layout/vList3#4" loCatId="list" qsTypeId="urn:microsoft.com/office/officeart/2005/8/quickstyle/simple1" qsCatId="simple" csTypeId="urn:microsoft.com/office/officeart/2005/8/colors/accent1_2" csCatId="accent1" phldr="1"/>
      <dgm:spPr/>
    </dgm:pt>
    <dgm:pt modelId="{4A03011B-CB93-4738-8D78-E5CB127D4985}">
      <dgm:prSet phldrT="[Текст]"/>
      <dgm:spPr/>
      <dgm:t>
        <a:bodyPr/>
        <a:lstStyle/>
        <a:p>
          <a:r>
            <a:rPr lang="ru-RU" dirty="0"/>
            <a:t>Значимость работы</a:t>
          </a:r>
        </a:p>
      </dgm:t>
    </dgm:pt>
    <dgm:pt modelId="{DB306D06-900C-4855-A7EC-AC5525489358}" type="parTrans" cxnId="{FF03C5DD-1FA2-41DC-981E-5CA1D57A30B6}">
      <dgm:prSet/>
      <dgm:spPr/>
      <dgm:t>
        <a:bodyPr/>
        <a:lstStyle/>
        <a:p>
          <a:endParaRPr lang="ru-RU"/>
        </a:p>
      </dgm:t>
    </dgm:pt>
    <dgm:pt modelId="{364F250F-A705-4982-8309-0D9443510D80}" type="sibTrans" cxnId="{FF03C5DD-1FA2-41DC-981E-5CA1D57A30B6}">
      <dgm:prSet/>
      <dgm:spPr/>
      <dgm:t>
        <a:bodyPr/>
        <a:lstStyle/>
        <a:p>
          <a:endParaRPr lang="ru-RU"/>
        </a:p>
      </dgm:t>
    </dgm:pt>
    <dgm:pt modelId="{6A8DDD5F-86F7-4CA2-AD1D-7D1EC0014304}" type="pres">
      <dgm:prSet presAssocID="{2E5A8639-E7A8-4347-BD6E-B05E473006AA}" presName="linearFlow" presStyleCnt="0">
        <dgm:presLayoutVars>
          <dgm:dir/>
          <dgm:resizeHandles val="exact"/>
        </dgm:presLayoutVars>
      </dgm:prSet>
      <dgm:spPr/>
    </dgm:pt>
    <dgm:pt modelId="{2D805684-799D-450D-AAF0-0A5BF6AC9E2F}" type="pres">
      <dgm:prSet presAssocID="{4A03011B-CB93-4738-8D78-E5CB127D4985}" presName="composite" presStyleCnt="0"/>
      <dgm:spPr/>
    </dgm:pt>
    <dgm:pt modelId="{02969318-B985-402F-AD1B-97344BA3F900}" type="pres">
      <dgm:prSet presAssocID="{4A03011B-CB93-4738-8D78-E5CB127D4985}" presName="imgShp" presStyleLbl="fgImgPlace1" presStyleIdx="0" presStyleCnt="1"/>
      <dgm:spPr/>
    </dgm:pt>
    <dgm:pt modelId="{B7351F29-86B1-47A3-B65C-C8CED8542B3D}" type="pres">
      <dgm:prSet presAssocID="{4A03011B-CB93-4738-8D78-E5CB127D4985}" presName="txShp" presStyleLbl="node1" presStyleIdx="0" presStyleCnt="1" custLinFactNeighborX="-7001" custLinFactNeighborY="635">
        <dgm:presLayoutVars>
          <dgm:bulletEnabled val="1"/>
        </dgm:presLayoutVars>
      </dgm:prSet>
      <dgm:spPr/>
    </dgm:pt>
  </dgm:ptLst>
  <dgm:cxnLst>
    <dgm:cxn modelId="{3ED4C7A2-8054-4460-A89E-B2181218DB7E}" type="presOf" srcId="{2E5A8639-E7A8-4347-BD6E-B05E473006AA}" destId="{6A8DDD5F-86F7-4CA2-AD1D-7D1EC0014304}" srcOrd="0" destOrd="0" presId="urn:microsoft.com/office/officeart/2005/8/layout/vList3#4"/>
    <dgm:cxn modelId="{5A773BB8-118D-4E5D-BDB9-C65C5D16B458}" type="presOf" srcId="{4A03011B-CB93-4738-8D78-E5CB127D4985}" destId="{B7351F29-86B1-47A3-B65C-C8CED8542B3D}" srcOrd="0" destOrd="0" presId="urn:microsoft.com/office/officeart/2005/8/layout/vList3#4"/>
    <dgm:cxn modelId="{FF03C5DD-1FA2-41DC-981E-5CA1D57A30B6}" srcId="{2E5A8639-E7A8-4347-BD6E-B05E473006AA}" destId="{4A03011B-CB93-4738-8D78-E5CB127D4985}" srcOrd="0" destOrd="0" parTransId="{DB306D06-900C-4855-A7EC-AC5525489358}" sibTransId="{364F250F-A705-4982-8309-0D9443510D80}"/>
    <dgm:cxn modelId="{FE0BE372-05E0-4FF7-AE3C-9591F0F6F657}" type="presParOf" srcId="{6A8DDD5F-86F7-4CA2-AD1D-7D1EC0014304}" destId="{2D805684-799D-450D-AAF0-0A5BF6AC9E2F}" srcOrd="0" destOrd="0" presId="urn:microsoft.com/office/officeart/2005/8/layout/vList3#4"/>
    <dgm:cxn modelId="{034C9D41-2923-4343-AAF9-7D1C9A249B06}" type="presParOf" srcId="{2D805684-799D-450D-AAF0-0A5BF6AC9E2F}" destId="{02969318-B985-402F-AD1B-97344BA3F900}" srcOrd="0" destOrd="0" presId="urn:microsoft.com/office/officeart/2005/8/layout/vList3#4"/>
    <dgm:cxn modelId="{D40B2D1E-07D5-45AD-853D-7329BD79AF0F}" type="presParOf" srcId="{2D805684-799D-450D-AAF0-0A5BF6AC9E2F}" destId="{B7351F29-86B1-47A3-B65C-C8CED8542B3D}" srcOrd="1" destOrd="0" presId="urn:microsoft.com/office/officeart/2005/8/layout/vList3#4"/>
  </dgm:cxnLst>
  <dgm:bg/>
  <dgm:whole/>
  <dgm:extLst>
    <a:ext uri="http://schemas.microsoft.com/office/drawing/2008/diagram">
      <dsp:dataModelExt xmlns:dsp="http://schemas.microsoft.com/office/drawing/2008/diagram" relId="rId2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656D8E9-6665-4B9C-BFC8-D5EF5CB0EA5F}">
      <dsp:nvSpPr>
        <dsp:cNvPr id="0" name=""/>
        <dsp:cNvSpPr/>
      </dsp:nvSpPr>
      <dsp:spPr>
        <a:xfrm rot="5400000">
          <a:off x="273997" y="101713"/>
          <a:ext cx="1276255" cy="1341060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kern="1200" dirty="0"/>
            <a:t>Нормативная база</a:t>
          </a:r>
        </a:p>
      </dsp:txBody>
      <dsp:txXfrm rot="-5400000">
        <a:off x="241595" y="134115"/>
        <a:ext cx="1341060" cy="1276255"/>
      </dsp:txXfrm>
    </dsp:sp>
    <dsp:sp modelId="{01940B61-F0BD-4E62-A991-9D40BC7D59E5}">
      <dsp:nvSpPr>
        <dsp:cNvPr id="0" name=""/>
        <dsp:cNvSpPr/>
      </dsp:nvSpPr>
      <dsp:spPr>
        <a:xfrm rot="5400000">
          <a:off x="3340858" y="-1457572"/>
          <a:ext cx="829566" cy="3937766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5240" rIns="15240" bIns="15240" numCol="1" spcCol="1270" anchor="ctr" anchorCtr="0">
          <a:noAutofit/>
        </a:bodyPr>
        <a:lstStyle/>
        <a:p>
          <a:pPr marL="228600" lvl="1" indent="-228600" algn="ctr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2400" b="1" kern="1200" dirty="0">
              <a:latin typeface="Arial" panose="020B0604020202020204" pitchFamily="34" charset="0"/>
              <a:cs typeface="Arial" panose="020B0604020202020204" pitchFamily="34" charset="0"/>
            </a:rPr>
            <a:t>Администрация</a:t>
          </a:r>
        </a:p>
        <a:p>
          <a:pPr marL="228600" lvl="1" indent="-228600" algn="ctr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2400" b="1" kern="1200" dirty="0">
              <a:latin typeface="Arial" panose="020B0604020202020204" pitchFamily="34" charset="0"/>
              <a:cs typeface="Arial" panose="020B0604020202020204" pitchFamily="34" charset="0"/>
            </a:rPr>
            <a:t>Методисты</a:t>
          </a:r>
        </a:p>
      </dsp:txBody>
      <dsp:txXfrm rot="-5400000">
        <a:off x="1786758" y="137024"/>
        <a:ext cx="3897270" cy="748574"/>
      </dsp:txXfrm>
    </dsp:sp>
    <dsp:sp modelId="{CC6ACE9F-0A60-44B2-AB0B-9992825B4B64}">
      <dsp:nvSpPr>
        <dsp:cNvPr id="0" name=""/>
        <dsp:cNvSpPr/>
      </dsp:nvSpPr>
      <dsp:spPr>
        <a:xfrm rot="5400000">
          <a:off x="280635" y="1271642"/>
          <a:ext cx="1276255" cy="1354335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kern="1200" dirty="0"/>
            <a:t>Обучение коллектива</a:t>
          </a:r>
        </a:p>
      </dsp:txBody>
      <dsp:txXfrm rot="-5400000">
        <a:off x="241595" y="1310682"/>
        <a:ext cx="1354335" cy="1276255"/>
      </dsp:txXfrm>
    </dsp:sp>
    <dsp:sp modelId="{9CFF64AA-2E83-4445-9218-9F294BE8EFFF}">
      <dsp:nvSpPr>
        <dsp:cNvPr id="0" name=""/>
        <dsp:cNvSpPr/>
      </dsp:nvSpPr>
      <dsp:spPr>
        <a:xfrm rot="5400000">
          <a:off x="3187201" y="10116"/>
          <a:ext cx="829566" cy="3316151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5240" rIns="15240" bIns="15240" numCol="1" spcCol="1270" anchor="ctr" anchorCtr="0">
          <a:noAutofit/>
        </a:bodyPr>
        <a:lstStyle/>
        <a:p>
          <a:pPr marL="228600" lvl="1" indent="-228600" algn="ctr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2400" b="1" kern="1200" dirty="0">
              <a:latin typeface="Arial" panose="020B0604020202020204" pitchFamily="34" charset="0"/>
              <a:cs typeface="Arial" panose="020B0604020202020204" pitchFamily="34" charset="0"/>
            </a:rPr>
            <a:t>Учителя</a:t>
          </a:r>
        </a:p>
      </dsp:txBody>
      <dsp:txXfrm rot="-5400000">
        <a:off x="1943909" y="1293904"/>
        <a:ext cx="3275655" cy="748574"/>
      </dsp:txXfrm>
    </dsp:sp>
    <dsp:sp modelId="{00A6EE10-4EC2-45B8-95AC-43DD2D4695DF}">
      <dsp:nvSpPr>
        <dsp:cNvPr id="0" name=""/>
        <dsp:cNvSpPr/>
      </dsp:nvSpPr>
      <dsp:spPr>
        <a:xfrm rot="5400000">
          <a:off x="323861" y="2404983"/>
          <a:ext cx="1276255" cy="1440788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kern="1200" dirty="0"/>
            <a:t>Публичная защита</a:t>
          </a:r>
        </a:p>
      </dsp:txBody>
      <dsp:txXfrm rot="-5400000">
        <a:off x="241595" y="2487249"/>
        <a:ext cx="1440788" cy="1276255"/>
      </dsp:txXfrm>
    </dsp:sp>
    <dsp:sp modelId="{1C9249C9-0FDB-4FD8-9CA8-BEFDDBE32A5D}">
      <dsp:nvSpPr>
        <dsp:cNvPr id="0" name=""/>
        <dsp:cNvSpPr/>
      </dsp:nvSpPr>
      <dsp:spPr>
        <a:xfrm rot="5400000">
          <a:off x="3228120" y="1158041"/>
          <a:ext cx="829566" cy="348798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5240" rIns="15240" bIns="15240" numCol="1" spcCol="1270" anchor="ctr" anchorCtr="0">
          <a:noAutofit/>
        </a:bodyPr>
        <a:lstStyle/>
        <a:p>
          <a:pPr marL="228600" lvl="1" indent="-228600" algn="ctr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2400" b="1" kern="1200" dirty="0">
              <a:latin typeface="Arial" panose="020B0604020202020204" pitchFamily="34" charset="0"/>
              <a:cs typeface="Arial" panose="020B0604020202020204" pitchFamily="34" charset="0"/>
            </a:rPr>
            <a:t>Обучающиеся</a:t>
          </a:r>
        </a:p>
      </dsp:txBody>
      <dsp:txXfrm rot="-5400000">
        <a:off x="1898912" y="2527745"/>
        <a:ext cx="3447486" cy="748574"/>
      </dsp:txXfrm>
    </dsp:sp>
    <dsp:sp modelId="{B97DE440-D22E-48ED-821E-3DB8F2B5087B}">
      <dsp:nvSpPr>
        <dsp:cNvPr id="0" name=""/>
        <dsp:cNvSpPr/>
      </dsp:nvSpPr>
      <dsp:spPr>
        <a:xfrm rot="5400000">
          <a:off x="215869" y="3923915"/>
          <a:ext cx="1276255" cy="1224804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kern="1200" dirty="0"/>
            <a:t>Электронный </a:t>
          </a:r>
          <a:r>
            <a:rPr lang="ru-RU" sz="1400" kern="1200" dirty="0" err="1"/>
            <a:t>д</a:t>
          </a:r>
          <a:r>
            <a:rPr lang="ru-RU" sz="1400" kern="1200" dirty="0"/>
            <a:t>/о</a:t>
          </a:r>
        </a:p>
      </dsp:txBody>
      <dsp:txXfrm rot="-5400000">
        <a:off x="241595" y="4510591"/>
        <a:ext cx="1224804" cy="51451"/>
      </dsp:txXfrm>
    </dsp:sp>
    <dsp:sp modelId="{8CF7C728-3653-4084-8F92-3C3C7E016919}">
      <dsp:nvSpPr>
        <dsp:cNvPr id="0" name=""/>
        <dsp:cNvSpPr/>
      </dsp:nvSpPr>
      <dsp:spPr>
        <a:xfrm rot="5400000">
          <a:off x="3071918" y="2482438"/>
          <a:ext cx="1298312" cy="3528404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2700" rIns="12700" bIns="12700" numCol="1" spcCol="1270" anchor="ctr" anchorCtr="0">
          <a:noAutofit/>
        </a:bodyPr>
        <a:lstStyle/>
        <a:p>
          <a:pPr marL="228600" lvl="1" indent="-228600" algn="ctr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2000" b="1" kern="1200" dirty="0">
              <a:latin typeface="Arial" panose="020B0604020202020204" pitchFamily="34" charset="0"/>
              <a:cs typeface="Arial" panose="020B0604020202020204" pitchFamily="34" charset="0"/>
            </a:rPr>
            <a:t>ЭДУ, ЭЖ, сайт гимназии, информационные зоны</a:t>
          </a:r>
        </a:p>
      </dsp:txBody>
      <dsp:txXfrm rot="-5400000">
        <a:off x="1956872" y="3660862"/>
        <a:ext cx="3465026" cy="1171556"/>
      </dsp:txXfrm>
    </dsp:sp>
    <dsp:sp modelId="{DFBBA881-71A7-4B20-B156-43F078B36BDC}">
      <dsp:nvSpPr>
        <dsp:cNvPr id="0" name=""/>
        <dsp:cNvSpPr/>
      </dsp:nvSpPr>
      <dsp:spPr>
        <a:xfrm rot="5400000">
          <a:off x="189028" y="5289805"/>
          <a:ext cx="1486646" cy="1381512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kern="1200" dirty="0"/>
            <a:t>Проектная деятельность</a:t>
          </a:r>
        </a:p>
      </dsp:txBody>
      <dsp:txXfrm rot="-5400000">
        <a:off x="241595" y="5927994"/>
        <a:ext cx="1381512" cy="105134"/>
      </dsp:txXfrm>
    </dsp:sp>
    <dsp:sp modelId="{3CEF11AB-8C0F-4849-AE5C-5355A921708D}">
      <dsp:nvSpPr>
        <dsp:cNvPr id="0" name=""/>
        <dsp:cNvSpPr/>
      </dsp:nvSpPr>
      <dsp:spPr>
        <a:xfrm rot="5400000">
          <a:off x="3106073" y="3967115"/>
          <a:ext cx="1364918" cy="3641838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5240" rIns="15240" bIns="15240" numCol="1" spcCol="1270" anchor="ctr" anchorCtr="0">
          <a:noAutofit/>
        </a:bodyPr>
        <a:lstStyle/>
        <a:p>
          <a:pPr marL="228600" lvl="1" indent="-228600" algn="ctr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2400" b="1" kern="1200" dirty="0">
              <a:latin typeface="Arial" panose="020B0604020202020204" pitchFamily="34" charset="0"/>
              <a:cs typeface="Arial" panose="020B0604020202020204" pitchFamily="34" charset="0"/>
            </a:rPr>
            <a:t>Гимназическая НПК («малая», «большая»)</a:t>
          </a:r>
        </a:p>
      </dsp:txBody>
      <dsp:txXfrm rot="-5400000">
        <a:off x="1967613" y="5172205"/>
        <a:ext cx="3575208" cy="123165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A2ACE80-BCB4-4BB8-8D69-012C93EFA2E6}">
      <dsp:nvSpPr>
        <dsp:cNvPr id="0" name=""/>
        <dsp:cNvSpPr/>
      </dsp:nvSpPr>
      <dsp:spPr>
        <a:xfrm>
          <a:off x="144025" y="0"/>
          <a:ext cx="6741368" cy="6741368"/>
        </a:xfrm>
        <a:prstGeom prst="triangle">
          <a:avLst/>
        </a:prstGeom>
        <a:solidFill>
          <a:srgbClr val="578DC9"/>
        </a:solidFill>
        <a:ln w="127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DF6A2E4-49D3-435B-AD75-30AF9B02800F}">
      <dsp:nvSpPr>
        <dsp:cNvPr id="0" name=""/>
        <dsp:cNvSpPr/>
      </dsp:nvSpPr>
      <dsp:spPr>
        <a:xfrm>
          <a:off x="3266274" y="638792"/>
          <a:ext cx="4766224" cy="768937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400" b="0" kern="1200" dirty="0">
              <a:latin typeface="Arial" panose="020B0604020202020204" pitchFamily="34" charset="0"/>
              <a:cs typeface="Arial" panose="020B0604020202020204" pitchFamily="34" charset="0"/>
            </a:rPr>
            <a:t>Система мониторинга</a:t>
          </a:r>
        </a:p>
      </dsp:txBody>
      <dsp:txXfrm>
        <a:off x="3303810" y="676328"/>
        <a:ext cx="4691152" cy="693865"/>
      </dsp:txXfrm>
    </dsp:sp>
    <dsp:sp modelId="{1F9E5ACF-C656-42CC-BE63-6E519B59A112}">
      <dsp:nvSpPr>
        <dsp:cNvPr id="0" name=""/>
        <dsp:cNvSpPr/>
      </dsp:nvSpPr>
      <dsp:spPr>
        <a:xfrm>
          <a:off x="3299204" y="1541651"/>
          <a:ext cx="4814381" cy="768937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1800" b="0" kern="1200" dirty="0">
            <a:solidFill>
              <a:srgbClr val="464646"/>
            </a:solidFill>
            <a:effectLst/>
          </a:endParaRP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400" b="1" kern="1200" dirty="0">
              <a:solidFill>
                <a:srgbClr val="464646"/>
              </a:solidFill>
              <a:effectLst/>
              <a:latin typeface="Arial" panose="020B0604020202020204" pitchFamily="34" charset="0"/>
              <a:cs typeface="Arial" panose="020B0604020202020204" pitchFamily="34" charset="0"/>
            </a:rPr>
            <a:t>НПК (уровень гимназии): «малая», «большая»</a:t>
          </a:r>
          <a:br>
            <a:rPr lang="ru-RU" sz="2400" b="1" kern="1200" dirty="0">
              <a:solidFill>
                <a:srgbClr val="464646"/>
              </a:solidFill>
              <a:effectLst/>
              <a:latin typeface="Arial" panose="020B0604020202020204" pitchFamily="34" charset="0"/>
              <a:cs typeface="Arial" panose="020B0604020202020204" pitchFamily="34" charset="0"/>
            </a:rPr>
          </a:br>
          <a:endParaRPr lang="ru-RU" sz="2400" b="1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3336740" y="1579187"/>
        <a:ext cx="4739309" cy="693865"/>
      </dsp:txXfrm>
    </dsp:sp>
    <dsp:sp modelId="{DA3E62BB-0370-4356-B61A-A9FD8078FA7F}">
      <dsp:nvSpPr>
        <dsp:cNvPr id="0" name=""/>
        <dsp:cNvSpPr/>
      </dsp:nvSpPr>
      <dsp:spPr>
        <a:xfrm>
          <a:off x="3287176" y="2406705"/>
          <a:ext cx="4838438" cy="848776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000" b="1" kern="1200" dirty="0">
              <a:solidFill>
                <a:srgbClr val="464646"/>
              </a:solidFill>
              <a:effectLst/>
              <a:latin typeface="Arial" panose="020B0604020202020204" pitchFamily="34" charset="0"/>
              <a:cs typeface="Arial" panose="020B0604020202020204" pitchFamily="34" charset="0"/>
            </a:rPr>
            <a:t>Экспертный лист оценки работы</a:t>
          </a:r>
        </a:p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000" b="1" kern="1200" dirty="0">
              <a:solidFill>
                <a:srgbClr val="464646"/>
              </a:solidFill>
              <a:effectLst/>
              <a:latin typeface="Arial" panose="020B0604020202020204" pitchFamily="34" charset="0"/>
              <a:cs typeface="Arial" panose="020B0604020202020204" pitchFamily="34" charset="0"/>
            </a:rPr>
            <a:t>Экспертный лист оценки выступления</a:t>
          </a:r>
        </a:p>
      </dsp:txBody>
      <dsp:txXfrm>
        <a:off x="3328610" y="2448139"/>
        <a:ext cx="4755570" cy="765908"/>
      </dsp:txXfrm>
    </dsp:sp>
    <dsp:sp modelId="{3B19D54A-4884-498C-BD49-51617B4C0486}">
      <dsp:nvSpPr>
        <dsp:cNvPr id="0" name=""/>
        <dsp:cNvSpPr/>
      </dsp:nvSpPr>
      <dsp:spPr>
        <a:xfrm>
          <a:off x="3217044" y="3397494"/>
          <a:ext cx="4850488" cy="886946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000" b="1" kern="1200" dirty="0">
              <a:solidFill>
                <a:srgbClr val="464646"/>
              </a:solidFill>
              <a:effectLst/>
              <a:latin typeface="Arial" panose="020B0604020202020204" pitchFamily="34" charset="0"/>
              <a:cs typeface="Arial" panose="020B0604020202020204" pitchFamily="34" charset="0"/>
            </a:rPr>
            <a:t>Требования к оформлению проекта</a:t>
          </a:r>
          <a:endParaRPr lang="ru-RU" sz="2000" b="1" kern="1200" dirty="0">
            <a:effectLst/>
            <a:latin typeface="Arial" panose="020B0604020202020204" pitchFamily="34" charset="0"/>
            <a:cs typeface="Arial" panose="020B0604020202020204" pitchFamily="34" charset="0"/>
          </a:endParaRPr>
        </a:p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000" b="1" kern="1200" dirty="0">
              <a:solidFill>
                <a:srgbClr val="464646"/>
              </a:solidFill>
              <a:effectLst/>
              <a:latin typeface="Arial" panose="020B0604020202020204" pitchFamily="34" charset="0"/>
              <a:cs typeface="Arial" panose="020B0604020202020204" pitchFamily="34" charset="0"/>
            </a:rPr>
            <a:t>Требования к устной защите проекта</a:t>
          </a:r>
          <a:endParaRPr lang="ru-RU" sz="2000" b="1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3260341" y="3440791"/>
        <a:ext cx="4763894" cy="800352"/>
      </dsp:txXfrm>
    </dsp:sp>
    <dsp:sp modelId="{45E4BDB5-575F-4510-9D50-6356A487F5B3}">
      <dsp:nvSpPr>
        <dsp:cNvPr id="0" name=""/>
        <dsp:cNvSpPr/>
      </dsp:nvSpPr>
      <dsp:spPr>
        <a:xfrm>
          <a:off x="3278149" y="4334662"/>
          <a:ext cx="4856491" cy="768937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400" b="1" kern="1200" dirty="0">
              <a:solidFill>
                <a:srgbClr val="464646"/>
              </a:solidFill>
              <a:effectLst/>
              <a:latin typeface="Arial" panose="020B0604020202020204" pitchFamily="34" charset="0"/>
              <a:cs typeface="Arial" panose="020B0604020202020204" pitchFamily="34" charset="0"/>
            </a:rPr>
            <a:t>Алгоритм работы над проектом</a:t>
          </a:r>
          <a:endParaRPr lang="ru-RU" sz="2400" b="1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3315685" y="4372198"/>
        <a:ext cx="4781419" cy="693865"/>
      </dsp:txXfrm>
    </dsp:sp>
    <dsp:sp modelId="{938E637D-85D2-4AC9-9937-8D5420B24A66}">
      <dsp:nvSpPr>
        <dsp:cNvPr id="0" name=""/>
        <dsp:cNvSpPr/>
      </dsp:nvSpPr>
      <dsp:spPr>
        <a:xfrm>
          <a:off x="3276637" y="5199716"/>
          <a:ext cx="4859515" cy="768937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000" b="1" kern="1200" dirty="0">
              <a:solidFill>
                <a:srgbClr val="464646"/>
              </a:solidFill>
              <a:effectLst/>
              <a:latin typeface="Arial" panose="020B0604020202020204" pitchFamily="34" charset="0"/>
              <a:cs typeface="Arial" panose="020B0604020202020204" pitchFamily="34" charset="0"/>
            </a:rPr>
            <a:t>Положение о проектной, учебно- исследовательской деятельности</a:t>
          </a:r>
          <a:endParaRPr lang="ru-RU" sz="2000" b="1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3314173" y="5237252"/>
        <a:ext cx="4784443" cy="693865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055FA46-A6D8-417A-B595-BE442DF0FBF8}">
      <dsp:nvSpPr>
        <dsp:cNvPr id="0" name=""/>
        <dsp:cNvSpPr/>
      </dsp:nvSpPr>
      <dsp:spPr>
        <a:xfrm>
          <a:off x="3285769" y="2133641"/>
          <a:ext cx="1637373" cy="163737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900" kern="1200" dirty="0"/>
            <a:t>Балльная система</a:t>
          </a:r>
        </a:p>
      </dsp:txBody>
      <dsp:txXfrm>
        <a:off x="3525557" y="2373429"/>
        <a:ext cx="1157797" cy="1157797"/>
      </dsp:txXfrm>
    </dsp:sp>
    <dsp:sp modelId="{A52BC525-3F81-469B-A072-6D3E20D6AF1F}">
      <dsp:nvSpPr>
        <dsp:cNvPr id="0" name=""/>
        <dsp:cNvSpPr/>
      </dsp:nvSpPr>
      <dsp:spPr>
        <a:xfrm rot="16200000">
          <a:off x="3858664" y="1869897"/>
          <a:ext cx="491583" cy="35903"/>
        </a:xfrm>
        <a:custGeom>
          <a:avLst/>
          <a:gdLst/>
          <a:ahLst/>
          <a:cxnLst/>
          <a:rect l="0" t="0" r="0" b="0"/>
          <a:pathLst>
            <a:path>
              <a:moveTo>
                <a:pt x="0" y="17951"/>
              </a:moveTo>
              <a:lnTo>
                <a:pt x="491583" y="17951"/>
              </a:lnTo>
            </a:path>
          </a:pathLst>
        </a:custGeom>
        <a:noFill/>
        <a:ln w="12700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500" kern="1200"/>
        </a:p>
      </dsp:txBody>
      <dsp:txXfrm>
        <a:off x="4092166" y="1875560"/>
        <a:ext cx="24579" cy="24579"/>
      </dsp:txXfrm>
    </dsp:sp>
    <dsp:sp modelId="{FDCA8804-8B63-4303-A70E-AF2F66AC983D}">
      <dsp:nvSpPr>
        <dsp:cNvPr id="0" name=""/>
        <dsp:cNvSpPr/>
      </dsp:nvSpPr>
      <dsp:spPr>
        <a:xfrm>
          <a:off x="3285769" y="4684"/>
          <a:ext cx="1637373" cy="163737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200" kern="1200" dirty="0"/>
            <a:t>Равенство</a:t>
          </a:r>
        </a:p>
      </dsp:txBody>
      <dsp:txXfrm>
        <a:off x="3525557" y="244472"/>
        <a:ext cx="1157797" cy="1157797"/>
      </dsp:txXfrm>
    </dsp:sp>
    <dsp:sp modelId="{3D338BD5-E387-4F67-A54D-41F6101A46DD}">
      <dsp:nvSpPr>
        <dsp:cNvPr id="0" name=""/>
        <dsp:cNvSpPr/>
      </dsp:nvSpPr>
      <dsp:spPr>
        <a:xfrm>
          <a:off x="4923142" y="2934376"/>
          <a:ext cx="491583" cy="35903"/>
        </a:xfrm>
        <a:custGeom>
          <a:avLst/>
          <a:gdLst/>
          <a:ahLst/>
          <a:cxnLst/>
          <a:rect l="0" t="0" r="0" b="0"/>
          <a:pathLst>
            <a:path>
              <a:moveTo>
                <a:pt x="0" y="17951"/>
              </a:moveTo>
              <a:lnTo>
                <a:pt x="491583" y="17951"/>
              </a:lnTo>
            </a:path>
          </a:pathLst>
        </a:custGeom>
        <a:noFill/>
        <a:ln w="12700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500" kern="1200"/>
        </a:p>
      </dsp:txBody>
      <dsp:txXfrm>
        <a:off x="5156644" y="2940038"/>
        <a:ext cx="24579" cy="24579"/>
      </dsp:txXfrm>
    </dsp:sp>
    <dsp:sp modelId="{D32F8E94-3998-48B1-9206-23A911F5CDC8}">
      <dsp:nvSpPr>
        <dsp:cNvPr id="0" name=""/>
        <dsp:cNvSpPr/>
      </dsp:nvSpPr>
      <dsp:spPr>
        <a:xfrm>
          <a:off x="5414726" y="2133641"/>
          <a:ext cx="1637373" cy="163737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200" kern="1200" dirty="0"/>
            <a:t>Активность</a:t>
          </a:r>
        </a:p>
      </dsp:txBody>
      <dsp:txXfrm>
        <a:off x="5654514" y="2373429"/>
        <a:ext cx="1157797" cy="1157797"/>
      </dsp:txXfrm>
    </dsp:sp>
    <dsp:sp modelId="{D73A386E-6D17-467A-8AFE-E8F4EA5F38AB}">
      <dsp:nvSpPr>
        <dsp:cNvPr id="0" name=""/>
        <dsp:cNvSpPr/>
      </dsp:nvSpPr>
      <dsp:spPr>
        <a:xfrm rot="5400000">
          <a:off x="3858664" y="3998854"/>
          <a:ext cx="491583" cy="35903"/>
        </a:xfrm>
        <a:custGeom>
          <a:avLst/>
          <a:gdLst/>
          <a:ahLst/>
          <a:cxnLst/>
          <a:rect l="0" t="0" r="0" b="0"/>
          <a:pathLst>
            <a:path>
              <a:moveTo>
                <a:pt x="0" y="17951"/>
              </a:moveTo>
              <a:lnTo>
                <a:pt x="491583" y="17951"/>
              </a:lnTo>
            </a:path>
          </a:pathLst>
        </a:custGeom>
        <a:noFill/>
        <a:ln w="12700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500" kern="1200"/>
        </a:p>
      </dsp:txBody>
      <dsp:txXfrm>
        <a:off x="4092166" y="4004516"/>
        <a:ext cx="24579" cy="24579"/>
      </dsp:txXfrm>
    </dsp:sp>
    <dsp:sp modelId="{EE47509B-3BAB-47A5-A493-8B5EAB7A44F1}">
      <dsp:nvSpPr>
        <dsp:cNvPr id="0" name=""/>
        <dsp:cNvSpPr/>
      </dsp:nvSpPr>
      <dsp:spPr>
        <a:xfrm>
          <a:off x="3285769" y="4262598"/>
          <a:ext cx="1637373" cy="163737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200" kern="1200" dirty="0"/>
            <a:t>Адекватность</a:t>
          </a:r>
        </a:p>
      </dsp:txBody>
      <dsp:txXfrm>
        <a:off x="3525557" y="4502386"/>
        <a:ext cx="1157797" cy="1157797"/>
      </dsp:txXfrm>
    </dsp:sp>
    <dsp:sp modelId="{9A850858-DF5F-4559-8DDF-9CF73621FD86}">
      <dsp:nvSpPr>
        <dsp:cNvPr id="0" name=""/>
        <dsp:cNvSpPr/>
      </dsp:nvSpPr>
      <dsp:spPr>
        <a:xfrm rot="10800000">
          <a:off x="2794185" y="2934376"/>
          <a:ext cx="491583" cy="35903"/>
        </a:xfrm>
        <a:custGeom>
          <a:avLst/>
          <a:gdLst/>
          <a:ahLst/>
          <a:cxnLst/>
          <a:rect l="0" t="0" r="0" b="0"/>
          <a:pathLst>
            <a:path>
              <a:moveTo>
                <a:pt x="0" y="17951"/>
              </a:moveTo>
              <a:lnTo>
                <a:pt x="491583" y="17951"/>
              </a:lnTo>
            </a:path>
          </a:pathLst>
        </a:custGeom>
        <a:noFill/>
        <a:ln w="12700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500" kern="1200"/>
        </a:p>
      </dsp:txBody>
      <dsp:txXfrm rot="10800000">
        <a:off x="3027688" y="2940038"/>
        <a:ext cx="24579" cy="24579"/>
      </dsp:txXfrm>
    </dsp:sp>
    <dsp:sp modelId="{9757C46F-28BE-4956-8EA6-A0F7CD6E7003}">
      <dsp:nvSpPr>
        <dsp:cNvPr id="0" name=""/>
        <dsp:cNvSpPr/>
      </dsp:nvSpPr>
      <dsp:spPr>
        <a:xfrm>
          <a:off x="1156812" y="2133641"/>
          <a:ext cx="1637373" cy="163737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200" kern="1200" dirty="0"/>
            <a:t>Прозрачность</a:t>
          </a:r>
        </a:p>
      </dsp:txBody>
      <dsp:txXfrm>
        <a:off x="1396600" y="2373429"/>
        <a:ext cx="1157797" cy="1157797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64C2D23-D706-4E70-8900-44564E0B4051}">
      <dsp:nvSpPr>
        <dsp:cNvPr id="0" name=""/>
        <dsp:cNvSpPr/>
      </dsp:nvSpPr>
      <dsp:spPr>
        <a:xfrm rot="10800000">
          <a:off x="672752" y="936"/>
          <a:ext cx="2154839" cy="519968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9292" tIns="53340" rIns="99568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kern="1200" dirty="0"/>
            <a:t>Учебные задания</a:t>
          </a:r>
        </a:p>
      </dsp:txBody>
      <dsp:txXfrm rot="10800000">
        <a:off x="802744" y="936"/>
        <a:ext cx="2024847" cy="519968"/>
      </dsp:txXfrm>
    </dsp:sp>
    <dsp:sp modelId="{273066F9-90A6-47F4-94A5-8A1615A814D3}">
      <dsp:nvSpPr>
        <dsp:cNvPr id="0" name=""/>
        <dsp:cNvSpPr/>
      </dsp:nvSpPr>
      <dsp:spPr>
        <a:xfrm>
          <a:off x="412768" y="936"/>
          <a:ext cx="519968" cy="519968"/>
        </a:xfrm>
        <a:prstGeom prst="ellipse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27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8368C00-7ACA-40F6-BDEA-F7C342543254}">
      <dsp:nvSpPr>
        <dsp:cNvPr id="0" name=""/>
        <dsp:cNvSpPr/>
      </dsp:nvSpPr>
      <dsp:spPr>
        <a:xfrm rot="10800000">
          <a:off x="672752" y="676119"/>
          <a:ext cx="2154839" cy="519968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9292" tIns="53340" rIns="99568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kern="1200" dirty="0"/>
            <a:t>Контроль знаний</a:t>
          </a:r>
        </a:p>
      </dsp:txBody>
      <dsp:txXfrm rot="10800000">
        <a:off x="802744" y="676119"/>
        <a:ext cx="2024847" cy="519968"/>
      </dsp:txXfrm>
    </dsp:sp>
    <dsp:sp modelId="{7394F0C5-D370-4E1B-8E76-8A12BB82B2E3}">
      <dsp:nvSpPr>
        <dsp:cNvPr id="0" name=""/>
        <dsp:cNvSpPr/>
      </dsp:nvSpPr>
      <dsp:spPr>
        <a:xfrm>
          <a:off x="412768" y="676119"/>
          <a:ext cx="519968" cy="519968"/>
        </a:xfrm>
        <a:prstGeom prst="ellipse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27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F726E9E-3D16-4B1B-9CA8-FD17880F8F5C}">
      <dsp:nvSpPr>
        <dsp:cNvPr id="0" name=""/>
        <dsp:cNvSpPr/>
      </dsp:nvSpPr>
      <dsp:spPr>
        <a:xfrm rot="10800000">
          <a:off x="672752" y="1351302"/>
          <a:ext cx="2154839" cy="519968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9292" tIns="53340" rIns="99568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kern="1200" dirty="0"/>
            <a:t>Итоговые отметки</a:t>
          </a:r>
        </a:p>
      </dsp:txBody>
      <dsp:txXfrm rot="10800000">
        <a:off x="802744" y="1351302"/>
        <a:ext cx="2024847" cy="519968"/>
      </dsp:txXfrm>
    </dsp:sp>
    <dsp:sp modelId="{EE4091D8-6A45-4FEB-8FB4-F79BAA15F979}">
      <dsp:nvSpPr>
        <dsp:cNvPr id="0" name=""/>
        <dsp:cNvSpPr/>
      </dsp:nvSpPr>
      <dsp:spPr>
        <a:xfrm>
          <a:off x="412768" y="1351302"/>
          <a:ext cx="519968" cy="519968"/>
        </a:xfrm>
        <a:prstGeom prst="ellipse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27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7351F29-86B1-47A3-B65C-C8CED8542B3D}">
      <dsp:nvSpPr>
        <dsp:cNvPr id="0" name=""/>
        <dsp:cNvSpPr/>
      </dsp:nvSpPr>
      <dsp:spPr>
        <a:xfrm rot="10800000">
          <a:off x="633220" y="17789"/>
          <a:ext cx="1675986" cy="844293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72310" tIns="118110" rIns="220472" bIns="118110" numCol="1" spcCol="1270" anchor="ctr" anchorCtr="0">
          <a:noAutofit/>
        </a:bodyPr>
        <a:lstStyle/>
        <a:p>
          <a:pPr marL="0" lvl="0" indent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3100" kern="1200" dirty="0"/>
            <a:t>ЭДУ</a:t>
          </a:r>
        </a:p>
      </dsp:txBody>
      <dsp:txXfrm rot="10800000">
        <a:off x="844293" y="17789"/>
        <a:ext cx="1464913" cy="844293"/>
      </dsp:txXfrm>
    </dsp:sp>
    <dsp:sp modelId="{02969318-B985-402F-AD1B-97344BA3F900}">
      <dsp:nvSpPr>
        <dsp:cNvPr id="0" name=""/>
        <dsp:cNvSpPr/>
      </dsp:nvSpPr>
      <dsp:spPr>
        <a:xfrm>
          <a:off x="211073" y="17789"/>
          <a:ext cx="844293" cy="844293"/>
        </a:xfrm>
        <a:prstGeom prst="ellipse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27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7351F29-86B1-47A3-B65C-C8CED8542B3D}">
      <dsp:nvSpPr>
        <dsp:cNvPr id="0" name=""/>
        <dsp:cNvSpPr/>
      </dsp:nvSpPr>
      <dsp:spPr>
        <a:xfrm rot="10800000">
          <a:off x="564947" y="163532"/>
          <a:ext cx="1835378" cy="924589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7718" tIns="64770" rIns="120904" bIns="647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700" kern="1200" dirty="0"/>
            <a:t>Бонусные работы</a:t>
          </a:r>
        </a:p>
      </dsp:txBody>
      <dsp:txXfrm rot="10800000">
        <a:off x="796094" y="163532"/>
        <a:ext cx="1604231" cy="924589"/>
      </dsp:txXfrm>
    </dsp:sp>
    <dsp:sp modelId="{02969318-B985-402F-AD1B-97344BA3F900}">
      <dsp:nvSpPr>
        <dsp:cNvPr id="0" name=""/>
        <dsp:cNvSpPr/>
      </dsp:nvSpPr>
      <dsp:spPr>
        <a:xfrm>
          <a:off x="231147" y="157661"/>
          <a:ext cx="924589" cy="924589"/>
        </a:xfrm>
        <a:prstGeom prst="ellipse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27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7351F29-86B1-47A3-B65C-C8CED8542B3D}">
      <dsp:nvSpPr>
        <dsp:cNvPr id="0" name=""/>
        <dsp:cNvSpPr/>
      </dsp:nvSpPr>
      <dsp:spPr>
        <a:xfrm rot="10800000">
          <a:off x="638644" y="67987"/>
          <a:ext cx="2074805" cy="1045202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60905" tIns="60960" rIns="113792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600" kern="1200" dirty="0"/>
            <a:t>Значимость работы</a:t>
          </a:r>
        </a:p>
      </dsp:txBody>
      <dsp:txXfrm rot="10800000">
        <a:off x="899944" y="67987"/>
        <a:ext cx="1813505" cy="1045202"/>
      </dsp:txXfrm>
    </dsp:sp>
    <dsp:sp modelId="{02969318-B985-402F-AD1B-97344BA3F900}">
      <dsp:nvSpPr>
        <dsp:cNvPr id="0" name=""/>
        <dsp:cNvSpPr/>
      </dsp:nvSpPr>
      <dsp:spPr>
        <a:xfrm>
          <a:off x="261300" y="61350"/>
          <a:ext cx="1045202" cy="1045202"/>
        </a:xfrm>
        <a:prstGeom prst="ellipse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27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3#1">
  <dgm:title val=""/>
  <dgm:desc val=""/>
  <dgm:catLst>
    <dgm:cat type="list" pri="14000"/>
    <dgm:cat type="convert" pri="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3#2">
  <dgm:title val=""/>
  <dgm:desc val=""/>
  <dgm:catLst>
    <dgm:cat type="list" pri="14000"/>
    <dgm:cat type="convert" pri="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3#3">
  <dgm:title val=""/>
  <dgm:desc val=""/>
  <dgm:catLst>
    <dgm:cat type="list" pri="14000"/>
    <dgm:cat type="convert" pri="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List3#4">
  <dgm:title val=""/>
  <dgm:desc val=""/>
  <dgm:catLst>
    <dgm:cat type="list" pri="14000"/>
    <dgm:cat type="convert" pri="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#6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95DCE6-6493-4E51-A308-40BB419241AC}" type="datetimeFigureOut">
              <a:rPr lang="ru-RU" smtClean="0"/>
              <a:t>13.06.2024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0499324-8552-45CF-9A16-203BE7328FF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88910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Образ слайда 1">
            <a:extLst>
              <a:ext uri="{FF2B5EF4-FFF2-40B4-BE49-F238E27FC236}">
                <a16:creationId xmlns:a16="http://schemas.microsoft.com/office/drawing/2014/main" id="{42D5BEC5-3369-33C1-058F-045B9FCD3A5A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1507" name="Заметки 2">
            <a:extLst>
              <a:ext uri="{FF2B5EF4-FFF2-40B4-BE49-F238E27FC236}">
                <a16:creationId xmlns:a16="http://schemas.microsoft.com/office/drawing/2014/main" id="{5F794BE5-3D53-F26A-EC50-4C6C768CD8D0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altLang="ru-RU"/>
          </a:p>
        </p:txBody>
      </p:sp>
      <p:sp>
        <p:nvSpPr>
          <p:cNvPr id="21508" name="Номер слайда 3">
            <a:extLst>
              <a:ext uri="{FF2B5EF4-FFF2-40B4-BE49-F238E27FC236}">
                <a16:creationId xmlns:a16="http://schemas.microsoft.com/office/drawing/2014/main" id="{95A47298-A149-6B40-6CDB-A2730E9C00A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295D864C-7346-4094-880F-3B16039D8A7E}" type="slidenum">
              <a:rPr lang="ru-RU" altLang="ru-RU">
                <a:solidFill>
                  <a:srgbClr val="000000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5</a:t>
            </a:fld>
            <a:endParaRPr lang="ru-RU" altLang="ru-RU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613259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4334933" y="1169931"/>
            <a:ext cx="4814835" cy="4993802"/>
            <a:chOff x="4334933" y="1169931"/>
            <a:chExt cx="4814835" cy="4993802"/>
          </a:xfrm>
        </p:grpSpPr>
        <p:cxnSp>
          <p:nvCxnSpPr>
            <p:cNvPr id="17" name="Straight Connector 16"/>
            <p:cNvCxnSpPr/>
            <p:nvPr/>
          </p:nvCxnSpPr>
          <p:spPr>
            <a:xfrm flipH="1">
              <a:off x="6009259" y="1169931"/>
              <a:ext cx="3134741" cy="313474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flipH="1">
              <a:off x="4334933" y="1348898"/>
              <a:ext cx="4814835" cy="481483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5225595" y="1469269"/>
              <a:ext cx="3912054" cy="3912054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flipH="1">
              <a:off x="5304588" y="1307856"/>
              <a:ext cx="3839412" cy="3839412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flipH="1">
              <a:off x="5707078" y="1770196"/>
              <a:ext cx="3430571" cy="343057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533400"/>
            <a:ext cx="6154713" cy="3124201"/>
          </a:xfrm>
        </p:spPr>
        <p:txBody>
          <a:bodyPr anchor="b">
            <a:normAutofit/>
          </a:bodyPr>
          <a:lstStyle>
            <a:lvl1pPr algn="l">
              <a:defRPr sz="4400">
                <a:effectLst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3843868"/>
            <a:ext cx="4954250" cy="1913466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022CC-AB93-483C-9F89-2160C0C30DA0}" type="datetimeFigureOut">
              <a:rPr lang="ru-RU" smtClean="0"/>
              <a:t>13.06.2024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31B175-3947-4A6A-97F2-864FD67B65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07482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6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533400" y="533400"/>
            <a:ext cx="8077200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9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762002" y="3843867"/>
            <a:ext cx="7281332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022CC-AB93-483C-9F89-2160C0C30DA0}" type="datetimeFigureOut">
              <a:rPr lang="ru-RU" smtClean="0"/>
              <a:t>13.06.2024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31B175-3947-4A6A-97F2-864FD67B65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3532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8077200" cy="2895600"/>
          </a:xfrm>
        </p:spPr>
        <p:txBody>
          <a:bodyPr anchor="ctr">
            <a:normAutofit/>
          </a:bodyPr>
          <a:lstStyle>
            <a:lvl1pPr algn="l">
              <a:defRPr sz="2800" b="0" cap="all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114800"/>
            <a:ext cx="6383552" cy="1905000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022CC-AB93-483C-9F89-2160C0C30DA0}" type="datetimeFigureOut">
              <a:rPr lang="ru-RU" smtClean="0"/>
              <a:t>13.06.2024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31B175-3947-4A6A-97F2-864FD67B65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223654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283" y="533400"/>
            <a:ext cx="6859787" cy="2895600"/>
          </a:xfrm>
        </p:spPr>
        <p:txBody>
          <a:bodyPr anchor="ctr">
            <a:normAutofit/>
          </a:bodyPr>
          <a:lstStyle>
            <a:lvl1pPr algn="l">
              <a:defRPr sz="2800" b="0" cap="all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066800" y="3429000"/>
            <a:ext cx="6402467" cy="4826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301070"/>
            <a:ext cx="6382361" cy="171873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022CC-AB93-483C-9F89-2160C0C30DA0}" type="datetimeFigureOut">
              <a:rPr lang="ru-RU" smtClean="0"/>
              <a:t>13.06.2024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31B175-3947-4A6A-97F2-864FD67B6507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28600" y="710624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96200" y="2768601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55733882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429000"/>
            <a:ext cx="6382361" cy="1697400"/>
          </a:xfrm>
        </p:spPr>
        <p:txBody>
          <a:bodyPr anchor="b">
            <a:normAutofit/>
          </a:bodyPr>
          <a:lstStyle>
            <a:lvl1pPr algn="l">
              <a:defRPr sz="2800" b="0" cap="all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5132980"/>
            <a:ext cx="6383552" cy="886819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022CC-AB93-483C-9F89-2160C0C30DA0}" type="datetimeFigureOut">
              <a:rPr lang="ru-RU" smtClean="0"/>
              <a:t>13.06.2024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31B175-3947-4A6A-97F2-864FD67B65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900644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284" y="533400"/>
            <a:ext cx="6859786" cy="2895600"/>
          </a:xfrm>
        </p:spPr>
        <p:txBody>
          <a:bodyPr anchor="ctr">
            <a:normAutofit/>
          </a:bodyPr>
          <a:lstStyle>
            <a:lvl1pPr algn="l">
              <a:defRPr sz="2800" b="0" cap="all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33400" y="3886200"/>
            <a:ext cx="638236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0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953000"/>
            <a:ext cx="63823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022CC-AB93-483C-9F89-2160C0C30DA0}" type="datetimeFigureOut">
              <a:rPr lang="ru-RU" smtClean="0"/>
              <a:t>13.06.2024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31B175-3947-4A6A-97F2-864FD67B6507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28600" y="710624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96200" y="2768601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58577707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7525658" cy="28956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sz="2800" b="0" dirty="0"/>
            </a:lvl1pPr>
          </a:lstStyle>
          <a:p>
            <a:pPr marL="0" lvl="0"/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33400" y="3928534"/>
            <a:ext cx="6382361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0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766735"/>
            <a:ext cx="6382360" cy="1253065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022CC-AB93-483C-9F89-2160C0C30DA0}" type="datetimeFigureOut">
              <a:rPr lang="ru-RU" smtClean="0"/>
              <a:t>13.06.2024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31B175-3947-4A6A-97F2-864FD67B65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131537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 algn="l">
              <a:defRPr sz="2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1"/>
            <a:ext cx="6554867" cy="3767670"/>
          </a:xfrm>
        </p:spPr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022CC-AB93-483C-9F89-2160C0C30DA0}" type="datetimeFigureOut">
              <a:rPr lang="ru-RU" smtClean="0"/>
              <a:t>13.06.2024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31B175-3947-4A6A-97F2-864FD67B65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683054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66406" y="533400"/>
            <a:ext cx="2044194" cy="4419600"/>
          </a:xfrm>
        </p:spPr>
        <p:txBody>
          <a:bodyPr vert="eaVert">
            <a:normAutofit/>
          </a:bodyPr>
          <a:lstStyle>
            <a:lvl1pPr>
              <a:defRPr sz="2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0"/>
            <a:ext cx="5850012" cy="5486400"/>
          </a:xfrm>
        </p:spPr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022CC-AB93-483C-9F89-2160C0C30DA0}" type="datetimeFigureOut">
              <a:rPr lang="ru-RU" smtClean="0"/>
              <a:t>13.06.2024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31B175-3947-4A6A-97F2-864FD67B65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11115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533400"/>
            <a:ext cx="6554867" cy="3767670"/>
          </a:xfrm>
        </p:spPr>
        <p:txBody>
          <a:bodyPr anchor="ctr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022CC-AB93-483C-9F89-2160C0C30DA0}" type="datetimeFigureOut">
              <a:rPr lang="ru-RU" smtClean="0"/>
              <a:t>13.06.2024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31B175-3947-4A6A-97F2-864FD67B65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95414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981199"/>
            <a:ext cx="6402468" cy="2319867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487333"/>
            <a:ext cx="6402467" cy="1532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022CC-AB93-483C-9F89-2160C0C30DA0}" type="datetimeFigureOut">
              <a:rPr lang="ru-RU" smtClean="0"/>
              <a:t>13.06.2024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31B175-3947-4A6A-97F2-864FD67B65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61000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1" name="Content Placeholder 3"/>
          <p:cNvSpPr>
            <a:spLocks noGrp="1"/>
          </p:cNvSpPr>
          <p:nvPr>
            <p:ph sz="half" idx="13"/>
          </p:nvPr>
        </p:nvSpPr>
        <p:spPr>
          <a:xfrm>
            <a:off x="533400" y="533400"/>
            <a:ext cx="3949967" cy="3767667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12" name="Content Placeholder 5"/>
          <p:cNvSpPr>
            <a:spLocks noGrp="1"/>
          </p:cNvSpPr>
          <p:nvPr>
            <p:ph sz="quarter" idx="4"/>
          </p:nvPr>
        </p:nvSpPr>
        <p:spPr>
          <a:xfrm>
            <a:off x="4662362" y="533400"/>
            <a:ext cx="3948238" cy="3759200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022CC-AB93-483C-9F89-2160C0C30DA0}" type="datetimeFigureOut">
              <a:rPr lang="ru-RU" smtClean="0"/>
              <a:t>13.06.2024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31B175-3947-4A6A-97F2-864FD67B65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31345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1" y="533400"/>
            <a:ext cx="3716866" cy="609600"/>
          </a:xfrm>
        </p:spPr>
        <p:txBody>
          <a:bodyPr anchor="b">
            <a:noAutofit/>
          </a:bodyPr>
          <a:lstStyle>
            <a:lvl1pPr marL="0" indent="0">
              <a:buNone/>
              <a:defRPr sz="2400" b="0" cap="all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399" y="1143000"/>
            <a:ext cx="3945467" cy="3158067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55016" y="566738"/>
            <a:ext cx="376405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 cap="all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2362" y="1143000"/>
            <a:ext cx="3956705" cy="3149600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022CC-AB93-483C-9F89-2160C0C30DA0}" type="datetimeFigureOut">
              <a:rPr lang="ru-RU" smtClean="0"/>
              <a:t>13.06.2024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31B175-3947-4A6A-97F2-864FD67B65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29827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022CC-AB93-483C-9F89-2160C0C30DA0}" type="datetimeFigureOut">
              <a:rPr lang="ru-RU" smtClean="0"/>
              <a:t>13.06.2024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31B175-3947-4A6A-97F2-864FD67B65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05821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022CC-AB93-483C-9F89-2160C0C30DA0}" type="datetimeFigureOut">
              <a:rPr lang="ru-RU" smtClean="0"/>
              <a:t>13.06.2024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31B175-3947-4A6A-97F2-864FD67B65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66650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8667" y="533400"/>
            <a:ext cx="3200400" cy="1524000"/>
          </a:xfrm>
        </p:spPr>
        <p:txBody>
          <a:bodyPr anchor="b">
            <a:normAutofit/>
          </a:bodyPr>
          <a:lstStyle>
            <a:lvl1pPr algn="l">
              <a:defRPr sz="20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399" y="533400"/>
            <a:ext cx="4438755" cy="5486400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418667" y="2209802"/>
            <a:ext cx="32004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022CC-AB93-483C-9F89-2160C0C30DA0}" type="datetimeFigureOut">
              <a:rPr lang="ru-RU" smtClean="0"/>
              <a:t>13.06.2024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31B175-3947-4A6A-97F2-864FD67B65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59695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95800" y="1447800"/>
            <a:ext cx="3563258" cy="11430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762000" y="914400"/>
            <a:ext cx="3280974" cy="48006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496027" y="2743200"/>
            <a:ext cx="3564223" cy="2082800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022CC-AB93-483C-9F89-2160C0C30DA0}" type="datetimeFigureOut">
              <a:rPr lang="ru-RU" smtClean="0"/>
              <a:t>13.06.2024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33400" y="6172200"/>
            <a:ext cx="5811724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31B175-3947-4A6A-97F2-864FD67B65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89198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87000">
              <a:schemeClr val="bg2">
                <a:tint val="97000"/>
                <a:hueMod val="162000"/>
                <a:satMod val="200000"/>
                <a:lumMod val="124000"/>
              </a:schemeClr>
            </a:gs>
            <a:gs pos="94000">
              <a:schemeClr val="bg2">
                <a:shade val="96000"/>
                <a:hueMod val="88000"/>
                <a:satMod val="220000"/>
                <a:lumMod val="82000"/>
              </a:schemeClr>
            </a:gs>
          </a:gsLst>
          <a:lin ang="612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6670675" y="3894667"/>
            <a:ext cx="2470456" cy="2658533"/>
            <a:chOff x="6687077" y="3259666"/>
            <a:chExt cx="2981857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8756120" y="3259666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6687077" y="3486677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7772400" y="3581400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7923214" y="3433394"/>
              <a:ext cx="1739738" cy="173974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8398935" y="3985317"/>
              <a:ext cx="1264017" cy="126401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533401"/>
            <a:ext cx="6554867" cy="37676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30245" y="6172203"/>
            <a:ext cx="1200463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914022CC-AB93-483C-9F89-2160C0C30DA0}" type="datetimeFigureOut">
              <a:rPr lang="ru-RU" smtClean="0"/>
              <a:t>13.06.2024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33400" y="6172200"/>
            <a:ext cx="5811724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74426" y="5578478"/>
            <a:ext cx="856907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28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0431B175-3947-4A6A-97F2-864FD67B65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707716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  <p:sldLayoutId id="2147483828" r:id="rId12"/>
    <p:sldLayoutId id="2147483829" r:id="rId13"/>
    <p:sldLayoutId id="2147483830" r:id="rId14"/>
    <p:sldLayoutId id="2147483831" r:id="rId15"/>
    <p:sldLayoutId id="2147483832" r:id="rId16"/>
    <p:sldLayoutId id="2147483833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hyperlink" Target="https://spbappo.ru/kafedra-nachalnogo-osnovnogo-i-sredn/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4.xml"/><Relationship Id="rId13" Type="http://schemas.openxmlformats.org/officeDocument/2006/relationships/diagramLayout" Target="../diagrams/layout5.xml"/><Relationship Id="rId18" Type="http://schemas.openxmlformats.org/officeDocument/2006/relationships/diagramLayout" Target="../diagrams/layout6.xml"/><Relationship Id="rId26" Type="http://schemas.microsoft.com/office/2007/relationships/diagramDrawing" Target="../diagrams/drawing7.xml"/><Relationship Id="rId3" Type="http://schemas.openxmlformats.org/officeDocument/2006/relationships/diagramLayout" Target="../diagrams/layout3.xml"/><Relationship Id="rId21" Type="http://schemas.microsoft.com/office/2007/relationships/diagramDrawing" Target="../diagrams/drawing6.xml"/><Relationship Id="rId7" Type="http://schemas.openxmlformats.org/officeDocument/2006/relationships/diagramData" Target="../diagrams/data4.xml"/><Relationship Id="rId12" Type="http://schemas.openxmlformats.org/officeDocument/2006/relationships/diagramData" Target="../diagrams/data5.xml"/><Relationship Id="rId17" Type="http://schemas.openxmlformats.org/officeDocument/2006/relationships/diagramData" Target="../diagrams/data6.xml"/><Relationship Id="rId25" Type="http://schemas.openxmlformats.org/officeDocument/2006/relationships/diagramColors" Target="../diagrams/colors7.xml"/><Relationship Id="rId2" Type="http://schemas.openxmlformats.org/officeDocument/2006/relationships/diagramData" Target="../diagrams/data3.xml"/><Relationship Id="rId16" Type="http://schemas.microsoft.com/office/2007/relationships/diagramDrawing" Target="../diagrams/drawing5.xml"/><Relationship Id="rId20" Type="http://schemas.openxmlformats.org/officeDocument/2006/relationships/diagramColors" Target="../diagrams/colors6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3.xml"/><Relationship Id="rId11" Type="http://schemas.microsoft.com/office/2007/relationships/diagramDrawing" Target="../diagrams/drawing4.xml"/><Relationship Id="rId24" Type="http://schemas.openxmlformats.org/officeDocument/2006/relationships/diagramQuickStyle" Target="../diagrams/quickStyle7.xml"/><Relationship Id="rId5" Type="http://schemas.openxmlformats.org/officeDocument/2006/relationships/diagramColors" Target="../diagrams/colors3.xml"/><Relationship Id="rId15" Type="http://schemas.openxmlformats.org/officeDocument/2006/relationships/diagramColors" Target="../diagrams/colors5.xml"/><Relationship Id="rId23" Type="http://schemas.openxmlformats.org/officeDocument/2006/relationships/diagramLayout" Target="../diagrams/layout7.xml"/><Relationship Id="rId10" Type="http://schemas.openxmlformats.org/officeDocument/2006/relationships/diagramColors" Target="../diagrams/colors4.xml"/><Relationship Id="rId19" Type="http://schemas.openxmlformats.org/officeDocument/2006/relationships/diagramQuickStyle" Target="../diagrams/quickStyle6.xml"/><Relationship Id="rId4" Type="http://schemas.openxmlformats.org/officeDocument/2006/relationships/diagramQuickStyle" Target="../diagrams/quickStyle3.xml"/><Relationship Id="rId9" Type="http://schemas.openxmlformats.org/officeDocument/2006/relationships/diagramQuickStyle" Target="../diagrams/quickStyle4.xml"/><Relationship Id="rId14" Type="http://schemas.openxmlformats.org/officeDocument/2006/relationships/diagramQuickStyle" Target="../diagrams/quickStyle5.xml"/><Relationship Id="rId22" Type="http://schemas.openxmlformats.org/officeDocument/2006/relationships/diagramData" Target="../diagrams/data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71888" y="1519476"/>
            <a:ext cx="5519686" cy="1909524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>
                <a:solidFill>
                  <a:schemeClr val="bg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Проектная деятельность как ведущий фактор реализации основной образовательной программы в рамках внедрения ФГОС</a:t>
            </a:r>
            <a:endParaRPr lang="ru-RU" sz="2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209674" y="4492138"/>
            <a:ext cx="7477125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600" b="1" dirty="0">
                <a:solidFill>
                  <a:schemeClr val="bg1"/>
                </a:solidFill>
              </a:rPr>
              <a:t>ГБОУ гимназия №524 Московского района</a:t>
            </a:r>
          </a:p>
          <a:p>
            <a:r>
              <a:rPr lang="ru-RU" sz="2600" dirty="0">
                <a:solidFill>
                  <a:schemeClr val="bg1"/>
                </a:solidFill>
              </a:rPr>
              <a:t>Муль Л. В., почетный работник ОО РФ, методист ГБОУ гимназии № 524, учитель истории и обществознания в. к. к.  </a:t>
            </a: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D8126F51-6C73-8447-9936-0A43387DF1F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8919" y="1140151"/>
            <a:ext cx="1759955" cy="2065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759415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1449" y="742950"/>
            <a:ext cx="8715376" cy="5105400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2800" b="1" dirty="0">
                <a:latin typeface="Arial" panose="020B0604020202020204" pitchFamily="34" charset="0"/>
                <a:cs typeface="Arial" panose="020B0604020202020204" pitchFamily="34" charset="0"/>
              </a:rPr>
              <a:t>Итоги работы в 2022-2023 учебном году подвела </a:t>
            </a:r>
          </a:p>
          <a:p>
            <a:pPr marL="0" indent="0" algn="ctr">
              <a:buNone/>
            </a:pPr>
            <a:r>
              <a:rPr lang="ru-RU" sz="2800" b="1" u="sng" dirty="0">
                <a:latin typeface="Arial" panose="020B0604020202020204" pitchFamily="34" charset="0"/>
                <a:cs typeface="Arial" panose="020B0604020202020204" pitchFamily="34" charset="0"/>
              </a:rPr>
              <a:t>научно – практическая гимназическая конференция:</a:t>
            </a:r>
          </a:p>
          <a:p>
            <a:pPr marL="0" indent="0">
              <a:buNone/>
            </a:pPr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  <a:t>- «малая» НПК для обучающихся 3-7 классов (</a:t>
            </a:r>
            <a:r>
              <a:rPr lang="ru-RU" sz="2800" u="sng" dirty="0">
                <a:latin typeface="Arial" panose="020B0604020202020204" pitchFamily="34" charset="0"/>
                <a:cs typeface="Arial" panose="020B0604020202020204" pitchFamily="34" charset="0"/>
              </a:rPr>
              <a:t>11 секций, 56 чел.);</a:t>
            </a:r>
          </a:p>
          <a:p>
            <a:pPr marL="0" indent="0">
              <a:buNone/>
            </a:pPr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  <a:t>-  «большая» НПК для обучающихся 8-10 классов (</a:t>
            </a:r>
            <a:r>
              <a:rPr lang="ru-RU" sz="2800" u="sng" dirty="0">
                <a:latin typeface="Arial" panose="020B0604020202020204" pitchFamily="34" charset="0"/>
                <a:cs typeface="Arial" panose="020B0604020202020204" pitchFamily="34" charset="0"/>
              </a:rPr>
              <a:t>13 секций, 96 чел</a:t>
            </a:r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  <a:t>.). </a:t>
            </a:r>
          </a:p>
          <a:p>
            <a:pPr marL="0" indent="0">
              <a:buNone/>
            </a:pPr>
            <a:endParaRPr lang="ru-RU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  <a:t>Обучающиеся 11 классов привлекались в качестве членов жюри на секциях НПК. </a:t>
            </a:r>
          </a:p>
        </p:txBody>
      </p:sp>
    </p:spTree>
    <p:extLst>
      <p:ext uri="{BB962C8B-B14F-4D97-AF65-F5344CB8AC3E}">
        <p14:creationId xmlns:p14="http://schemas.microsoft.com/office/powerpoint/2010/main" val="183233635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4929877-496A-CB64-9C13-41BFC40EC1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17650" y="571499"/>
            <a:ext cx="7924800" cy="1728788"/>
          </a:xfrm>
        </p:spPr>
        <p:txBody>
          <a:bodyPr>
            <a:noAutofit/>
          </a:bodyPr>
          <a:lstStyle/>
          <a:p>
            <a:pPr algn="ctr">
              <a:defRPr/>
            </a:pPr>
            <a:r>
              <a:rPr lang="ru-RU" sz="2800" b="1" dirty="0">
                <a:solidFill>
                  <a:schemeClr val="bg1"/>
                </a:solidFill>
              </a:rPr>
              <a:t>Пленарное заседание</a:t>
            </a:r>
            <a:br>
              <a:rPr lang="ru-RU" sz="2800" dirty="0">
                <a:solidFill>
                  <a:schemeClr val="bg1"/>
                </a:solidFill>
              </a:rPr>
            </a:br>
            <a:r>
              <a:rPr lang="ru-RU" altLang="ru-RU" sz="2800" u="sng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«Возможности проектной деятельности».</a:t>
            </a:r>
            <a:br>
              <a:rPr lang="ru-RU" altLang="ru-RU" sz="2800" u="sng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2800" u="sng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2021 -2022 </a:t>
            </a:r>
            <a:r>
              <a:rPr lang="ru-RU" altLang="ru-RU" sz="2000" u="sng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гг</a:t>
            </a:r>
            <a:br>
              <a:rPr lang="ru-RU" altLang="ru-RU" sz="2800" u="sng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800" dirty="0">
              <a:solidFill>
                <a:schemeClr val="bg1"/>
              </a:solidFill>
            </a:endParaRPr>
          </a:p>
        </p:txBody>
      </p:sp>
      <p:sp>
        <p:nvSpPr>
          <p:cNvPr id="38915" name="Объект 2">
            <a:extLst>
              <a:ext uri="{FF2B5EF4-FFF2-40B4-BE49-F238E27FC236}">
                <a16:creationId xmlns:a16="http://schemas.microsoft.com/office/drawing/2014/main" id="{B0FEFDC4-156E-C906-1F3B-A4DC4D8ED27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9575" y="2108598"/>
            <a:ext cx="8572500" cy="3996928"/>
          </a:xfrm>
        </p:spPr>
        <p:txBody>
          <a:bodyPr>
            <a:normAutofit lnSpcReduction="10000"/>
          </a:bodyPr>
          <a:lstStyle/>
          <a:p>
            <a:r>
              <a:rPr lang="ru-RU" alt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</a:t>
            </a:r>
            <a:r>
              <a:rPr lang="ru-RU" altLang="ru-RU" sz="2800" b="1" dirty="0">
                <a:latin typeface="Arial" panose="020B0604020202020204" pitchFamily="34" charset="0"/>
                <a:cs typeface="Arial" panose="020B0604020202020204" pitchFamily="34" charset="0"/>
              </a:rPr>
              <a:t>«Творческая Кухня Исследователя» </a:t>
            </a:r>
          </a:p>
          <a:p>
            <a:r>
              <a:rPr lang="ru-RU" altLang="ru-RU" sz="2800" dirty="0" err="1">
                <a:latin typeface="Arial" panose="020B0604020202020204" pitchFamily="34" charset="0"/>
                <a:cs typeface="Arial" panose="020B0604020202020204" pitchFamily="34" charset="0"/>
              </a:rPr>
              <a:t>Биушкин</a:t>
            </a:r>
            <a:r>
              <a:rPr lang="ru-RU" altLang="ru-RU" sz="2800" dirty="0">
                <a:latin typeface="Arial" panose="020B0604020202020204" pitchFamily="34" charset="0"/>
                <a:cs typeface="Arial" panose="020B0604020202020204" pitchFamily="34" charset="0"/>
              </a:rPr>
              <a:t> В. И., Чекалин Федор</a:t>
            </a:r>
          </a:p>
          <a:p>
            <a:r>
              <a:rPr lang="ru-RU" altLang="ru-RU" sz="2800" b="1" dirty="0">
                <a:latin typeface="Arial" panose="020B0604020202020204" pitchFamily="34" charset="0"/>
                <a:cs typeface="Arial" panose="020B0604020202020204" pitchFamily="34" charset="0"/>
              </a:rPr>
              <a:t>2. «Дистанционный путь» </a:t>
            </a:r>
          </a:p>
          <a:p>
            <a:r>
              <a:rPr lang="ru-RU" altLang="ru-RU" sz="2800" dirty="0">
                <a:latin typeface="Arial" panose="020B0604020202020204" pitchFamily="34" charset="0"/>
                <a:cs typeface="Arial" panose="020B0604020202020204" pitchFamily="34" charset="0"/>
              </a:rPr>
              <a:t>Печерина С. В., </a:t>
            </a:r>
            <a:r>
              <a:rPr lang="ru-RU" altLang="ru-RU" sz="2800" dirty="0" err="1">
                <a:latin typeface="Arial" panose="020B0604020202020204" pitchFamily="34" charset="0"/>
                <a:cs typeface="Arial" panose="020B0604020202020204" pitchFamily="34" charset="0"/>
              </a:rPr>
              <a:t>Бишкова</a:t>
            </a:r>
            <a:r>
              <a:rPr lang="ru-RU" altLang="ru-RU" sz="2800" dirty="0">
                <a:latin typeface="Arial" panose="020B0604020202020204" pitchFamily="34" charset="0"/>
                <a:cs typeface="Arial" panose="020B0604020202020204" pitchFamily="34" charset="0"/>
              </a:rPr>
              <a:t> Елизавета</a:t>
            </a:r>
          </a:p>
          <a:p>
            <a:r>
              <a:rPr lang="ru-RU" altLang="ru-RU" sz="2800" b="1" dirty="0">
                <a:latin typeface="Arial" panose="020B0604020202020204" pitchFamily="34" charset="0"/>
                <a:cs typeface="Arial" panose="020B0604020202020204" pitchFamily="34" charset="0"/>
              </a:rPr>
              <a:t>3. «Технические проекты. Командная проектная деятельность» </a:t>
            </a:r>
          </a:p>
          <a:p>
            <a:r>
              <a:rPr lang="ru-RU" altLang="ru-RU" sz="2800" dirty="0">
                <a:latin typeface="Arial" panose="020B0604020202020204" pitchFamily="34" charset="0"/>
                <a:cs typeface="Arial" panose="020B0604020202020204" pitchFamily="34" charset="0"/>
              </a:rPr>
              <a:t>Кутузова Г. Н., Гребенщиков Егор, Пантелеймонов Борис</a:t>
            </a:r>
          </a:p>
        </p:txBody>
      </p:sp>
      <p:pic>
        <p:nvPicPr>
          <p:cNvPr id="38916" name="Picture 5">
            <a:extLst>
              <a:ext uri="{FF2B5EF4-FFF2-40B4-BE49-F238E27FC236}">
                <a16:creationId xmlns:a16="http://schemas.microsoft.com/office/drawing/2014/main" id="{13D2B0AB-30E4-8709-8E64-308B1950B27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2713" y="-838200"/>
            <a:ext cx="3048001" cy="304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4929877-496A-CB64-9C13-41BFC40EC1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17650" y="571499"/>
            <a:ext cx="7924800" cy="1728788"/>
          </a:xfrm>
        </p:spPr>
        <p:txBody>
          <a:bodyPr>
            <a:noAutofit/>
          </a:bodyPr>
          <a:lstStyle/>
          <a:p>
            <a:pPr algn="ctr">
              <a:defRPr/>
            </a:pPr>
            <a:r>
              <a:rPr lang="ru-RU" sz="2800" b="1" dirty="0">
                <a:solidFill>
                  <a:schemeClr val="bg1"/>
                </a:solidFill>
              </a:rPr>
              <a:t>Пленарное заседание</a:t>
            </a:r>
            <a:br>
              <a:rPr lang="ru-RU" sz="2800" dirty="0">
                <a:solidFill>
                  <a:schemeClr val="bg1"/>
                </a:solidFill>
              </a:rPr>
            </a:br>
            <a:r>
              <a:rPr lang="ru-RU" altLang="ru-RU" sz="2800" u="sng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«Общешкольные проекты».</a:t>
            </a:r>
            <a:br>
              <a:rPr lang="ru-RU" altLang="ru-RU" sz="2800" u="sng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2800" u="sng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2022 -2023 </a:t>
            </a:r>
            <a:r>
              <a:rPr lang="ru-RU" altLang="ru-RU" sz="2000" u="sng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гг</a:t>
            </a:r>
            <a:br>
              <a:rPr lang="ru-RU" altLang="ru-RU" sz="2800" u="sng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800" dirty="0">
              <a:solidFill>
                <a:schemeClr val="bg1"/>
              </a:solidFill>
            </a:endParaRPr>
          </a:p>
        </p:txBody>
      </p:sp>
      <p:sp>
        <p:nvSpPr>
          <p:cNvPr id="38915" name="Объект 2">
            <a:extLst>
              <a:ext uri="{FF2B5EF4-FFF2-40B4-BE49-F238E27FC236}">
                <a16:creationId xmlns:a16="http://schemas.microsoft.com/office/drawing/2014/main" id="{B0FEFDC4-156E-C906-1F3B-A4DC4D8ED27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8151" y="1544835"/>
            <a:ext cx="8267700" cy="4149327"/>
          </a:xfrm>
        </p:spPr>
        <p:txBody>
          <a:bodyPr>
            <a:normAutofit/>
          </a:bodyPr>
          <a:lstStyle/>
          <a:p>
            <a:r>
              <a:rPr lang="ru-RU" altLang="ru-RU" sz="2800" dirty="0">
                <a:latin typeface="Arial" panose="020B0604020202020204" pitchFamily="34" charset="0"/>
                <a:cs typeface="Arial" panose="020B0604020202020204" pitchFamily="34" charset="0"/>
              </a:rPr>
              <a:t>«</a:t>
            </a:r>
            <a:r>
              <a:rPr lang="ru-RU" altLang="ru-RU" sz="2800" b="1" dirty="0">
                <a:latin typeface="Arial" panose="020B0604020202020204" pitchFamily="34" charset="0"/>
                <a:cs typeface="Arial" panose="020B0604020202020204" pitchFamily="34" charset="0"/>
              </a:rPr>
              <a:t>Культурный дневник школьника Санкт-Петербурга</a:t>
            </a:r>
            <a:r>
              <a:rPr lang="ru-RU" altLang="ru-RU" sz="2800" dirty="0">
                <a:latin typeface="Arial" panose="020B0604020202020204" pitchFamily="34" charset="0"/>
                <a:cs typeface="Arial" panose="020B0604020202020204" pitchFamily="34" charset="0"/>
              </a:rPr>
              <a:t>» групповой проект (6 классы) </a:t>
            </a:r>
          </a:p>
          <a:p>
            <a:r>
              <a:rPr lang="ru-RU" altLang="ru-RU" sz="2800" dirty="0">
                <a:latin typeface="Arial" panose="020B0604020202020204" pitchFamily="34" charset="0"/>
                <a:cs typeface="Arial" panose="020B0604020202020204" pitchFamily="34" charset="0"/>
              </a:rPr>
              <a:t>«</a:t>
            </a:r>
            <a:r>
              <a:rPr lang="ru-RU" altLang="ru-RU" sz="2800" b="1" dirty="0">
                <a:latin typeface="Arial" panose="020B0604020202020204" pitchFamily="34" charset="0"/>
                <a:cs typeface="Arial" panose="020B0604020202020204" pitchFamily="34" charset="0"/>
              </a:rPr>
              <a:t>Учебная фирма</a:t>
            </a:r>
            <a:r>
              <a:rPr lang="ru-RU" altLang="ru-RU" sz="2800" dirty="0">
                <a:latin typeface="Arial" panose="020B0604020202020204" pitchFamily="34" charset="0"/>
                <a:cs typeface="Arial" panose="020B0604020202020204" pitchFamily="34" charset="0"/>
              </a:rPr>
              <a:t>»,</a:t>
            </a:r>
            <a:r>
              <a:rPr lang="ru-RU" altLang="ru-RU" sz="2800" dirty="0" err="1">
                <a:latin typeface="Arial" panose="020B0604020202020204" pitchFamily="34" charset="0"/>
                <a:cs typeface="Arial" panose="020B0604020202020204" pitchFamily="34" charset="0"/>
              </a:rPr>
              <a:t>Бегеза</a:t>
            </a:r>
            <a:r>
              <a:rPr lang="ru-RU" altLang="ru-RU" sz="2800" dirty="0">
                <a:latin typeface="Arial" panose="020B0604020202020204" pitchFamily="34" charset="0"/>
                <a:cs typeface="Arial" panose="020B0604020202020204" pitchFamily="34" charset="0"/>
              </a:rPr>
              <a:t> Максим, Хачатрян Николай (10 классы)  </a:t>
            </a:r>
          </a:p>
          <a:p>
            <a:r>
              <a:rPr lang="ru-RU" altLang="ru-RU" sz="2800" dirty="0">
                <a:latin typeface="Arial" panose="020B0604020202020204" pitchFamily="34" charset="0"/>
                <a:cs typeface="Arial" panose="020B0604020202020204" pitchFamily="34" charset="0"/>
              </a:rPr>
              <a:t>Исторический проект «</a:t>
            </a:r>
            <a:r>
              <a:rPr lang="ru-RU" altLang="ru-RU" sz="2800" b="1" dirty="0">
                <a:latin typeface="Arial" panose="020B0604020202020204" pitchFamily="34" charset="0"/>
                <a:cs typeface="Arial" panose="020B0604020202020204" pitchFamily="34" charset="0"/>
              </a:rPr>
              <a:t>Дебаты</a:t>
            </a:r>
            <a:r>
              <a:rPr lang="ru-RU" altLang="ru-RU" sz="2800" dirty="0">
                <a:latin typeface="Arial" panose="020B0604020202020204" pitchFamily="34" charset="0"/>
                <a:cs typeface="Arial" panose="020B0604020202020204" pitchFamily="34" charset="0"/>
              </a:rPr>
              <a:t>», Алексеев Иван, капитан команды 10-11 классов.   </a:t>
            </a:r>
          </a:p>
        </p:txBody>
      </p:sp>
      <p:pic>
        <p:nvPicPr>
          <p:cNvPr id="38916" name="Picture 5">
            <a:extLst>
              <a:ext uri="{FF2B5EF4-FFF2-40B4-BE49-F238E27FC236}">
                <a16:creationId xmlns:a16="http://schemas.microsoft.com/office/drawing/2014/main" id="{13D2B0AB-30E4-8709-8E64-308B1950B27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2713" y="-838200"/>
            <a:ext cx="3048001" cy="304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5714177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365760"/>
            <a:ext cx="6554867" cy="1524000"/>
          </a:xfrm>
        </p:spPr>
        <p:txBody>
          <a:bodyPr/>
          <a:lstStyle/>
          <a:p>
            <a:r>
              <a:rPr lang="ru-RU" b="1" i="1" dirty="0">
                <a:solidFill>
                  <a:schemeClr val="bg1"/>
                </a:solidFill>
              </a:rPr>
              <a:t>Ресурсы для реализации практики</a:t>
            </a:r>
          </a:p>
        </p:txBody>
      </p:sp>
      <p:sp>
        <p:nvSpPr>
          <p:cNvPr id="5" name="Объект 4">
            <a:extLst>
              <a:ext uri="{FF2B5EF4-FFF2-40B4-BE49-F238E27FC236}">
                <a16:creationId xmlns:a16="http://schemas.microsoft.com/office/drawing/2014/main" id="{50912352-8D43-2E58-3F04-355CC5D2C0F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1462" y="1809751"/>
            <a:ext cx="8601075" cy="4567770"/>
          </a:xfrm>
        </p:spPr>
        <p:txBody>
          <a:bodyPr>
            <a:normAutofit fontScale="77500" lnSpcReduction="20000"/>
          </a:bodyPr>
          <a:lstStyle/>
          <a:p>
            <a:r>
              <a:rPr lang="ru-RU" sz="2400" b="1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Информационные ресурсы </a:t>
            </a:r>
            <a:r>
              <a:rPr lang="ru-RU" sz="240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(ЭДУ, ЭЖ, сайт, информационные зоны, инф. стенды, т. д.)</a:t>
            </a:r>
          </a:p>
          <a:p>
            <a:r>
              <a:rPr 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>Организационные, научно – методические ресурсы 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(система методической работы, семинары, конференции, круглые столы, виртуальные методические площадки (вебинары, телемосты, др.)</a:t>
            </a:r>
          </a:p>
          <a:p>
            <a:r>
              <a:rPr 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>Нормативно – правовые 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(локальные акты гимназии)</a:t>
            </a:r>
          </a:p>
          <a:p>
            <a:r>
              <a:rPr 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>Кадровые ресурсы 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(профессиональный коллектив, курсовая подготовка педагогов и повышение квалификации, участие в конкурсах, т. д.)</a:t>
            </a:r>
          </a:p>
          <a:p>
            <a:r>
              <a:rPr 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>Материально – технические, инфраструктурные ресурсы 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(учебные аудитории, залы, площадки, лаборатории, студии, медиаресурсы, учебно-лабораторное оборудование, спортивно-игровое оборудование, компьютерное и мультимедийное оборудование, др.)</a:t>
            </a:r>
          </a:p>
          <a:p>
            <a:r>
              <a:rPr 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>Финансовые ресурсы 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(бюджетные и внебюджетные ресурсы гимназии).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2790522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365760"/>
            <a:ext cx="6554867" cy="1524000"/>
          </a:xfrm>
        </p:spPr>
        <p:txBody>
          <a:bodyPr/>
          <a:lstStyle/>
          <a:p>
            <a:r>
              <a:rPr lang="ru-RU" b="1" i="1" dirty="0">
                <a:solidFill>
                  <a:schemeClr val="bg1"/>
                </a:solidFill>
              </a:rPr>
              <a:t>Ресурсы для реализации практики</a:t>
            </a:r>
          </a:p>
        </p:txBody>
      </p:sp>
      <p:pic>
        <p:nvPicPr>
          <p:cNvPr id="4" name="Объект 3">
            <a:extLst>
              <a:ext uri="{FF2B5EF4-FFF2-40B4-BE49-F238E27FC236}">
                <a16:creationId xmlns:a16="http://schemas.microsoft.com/office/drawing/2014/main" id="{81790E75-DA4C-EE68-CDAB-E8D0D0BE27E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704975" y="1695450"/>
            <a:ext cx="6734175" cy="4638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808657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0190" y="-76200"/>
            <a:ext cx="7983618" cy="1266825"/>
          </a:xfrm>
        </p:spPr>
        <p:txBody>
          <a:bodyPr/>
          <a:lstStyle/>
          <a:p>
            <a:r>
              <a:rPr lang="ru-RU" b="1" i="1" dirty="0">
                <a:solidFill>
                  <a:schemeClr val="bg1"/>
                </a:solidFill>
              </a:rPr>
              <a:t>Ресурсы для реализации практики</a:t>
            </a:r>
          </a:p>
        </p:txBody>
      </p:sp>
      <p:sp>
        <p:nvSpPr>
          <p:cNvPr id="5" name="Объект 4">
            <a:extLst>
              <a:ext uri="{FF2B5EF4-FFF2-40B4-BE49-F238E27FC236}">
                <a16:creationId xmlns:a16="http://schemas.microsoft.com/office/drawing/2014/main" id="{88FE92FE-6C41-2557-B17B-005EEF2F92F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3349" y="1066800"/>
            <a:ext cx="8877300" cy="5372099"/>
          </a:xfrm>
        </p:spPr>
        <p:txBody>
          <a:bodyPr>
            <a:noAutofit/>
          </a:bodyPr>
          <a:lstStyle/>
          <a:p>
            <a:r>
              <a:rPr lang="ru-RU" sz="2400" b="1" u="sng" dirty="0"/>
              <a:t>Педагогические кадры должны иметь необходимый уровень подготовки для реализации программы формирования метапредметных результатов: </a:t>
            </a:r>
          </a:p>
          <a:p>
            <a:r>
              <a:rPr lang="ru-RU" sz="2400" b="1" dirty="0"/>
              <a:t>− педагоги должны владеть представлениями о возрастных особенностях обучающихся начальной, основной и средней школы; </a:t>
            </a:r>
          </a:p>
          <a:p>
            <a:r>
              <a:rPr lang="ru-RU" sz="2400" b="1" dirty="0"/>
              <a:t>- должна быть сформирована внутрифирменная система повышения квалификации педагогов (разноуровневая, включая систему наставничества);</a:t>
            </a:r>
          </a:p>
          <a:p>
            <a:r>
              <a:rPr lang="ru-RU" sz="2400" b="1" dirty="0"/>
              <a:t>−  педагоги должны владеть методиками, уметь применять инструментарий для формирования УУД, оценки качества метапредметных результатов обучающихся в рамках одного или нескольких предметов.</a:t>
            </a:r>
          </a:p>
        </p:txBody>
      </p:sp>
    </p:spTree>
    <p:extLst>
      <p:ext uri="{BB962C8B-B14F-4D97-AF65-F5344CB8AC3E}">
        <p14:creationId xmlns:p14="http://schemas.microsoft.com/office/powerpoint/2010/main" val="112497807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5488" y="66803"/>
            <a:ext cx="7918704" cy="1600835"/>
          </a:xfrm>
        </p:spPr>
        <p:txBody>
          <a:bodyPr>
            <a:normAutofit/>
          </a:bodyPr>
          <a:lstStyle/>
          <a:p>
            <a:r>
              <a:rPr lang="ru-RU" b="1" i="1" dirty="0">
                <a:solidFill>
                  <a:schemeClr val="bg1"/>
                </a:solidFill>
              </a:rPr>
              <a:t>Практика и качество образования</a:t>
            </a:r>
            <a:br>
              <a:rPr lang="ru-RU" b="1" i="1" dirty="0">
                <a:solidFill>
                  <a:schemeClr val="bg1"/>
                </a:solidFill>
              </a:rPr>
            </a:br>
            <a:r>
              <a:rPr lang="ru-RU" b="1" i="1" dirty="0">
                <a:solidFill>
                  <a:schemeClr val="bg1"/>
                </a:solidFill>
              </a:rPr>
              <a:t>или Влияние практики на качество образования в ОУ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5250" y="1667637"/>
            <a:ext cx="8924925" cy="4514087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400" b="1" dirty="0"/>
              <a:t>Проектная деятельность в обновленном ФГОС занимает значимое место: </a:t>
            </a:r>
          </a:p>
          <a:p>
            <a:pPr marL="0" indent="0">
              <a:buNone/>
            </a:pPr>
            <a:r>
              <a:rPr lang="ru-RU" dirty="0"/>
              <a:t>- выполнение групповых и индивидуальных учебных исследований и проектов -</a:t>
            </a:r>
            <a:r>
              <a:rPr lang="ru-RU" b="1" dirty="0"/>
              <a:t>одна из форм оценки учебных действий </a:t>
            </a:r>
            <a:r>
              <a:rPr lang="ru-RU" dirty="0"/>
              <a:t>наряду с письменными измерительными материалами, практическими работами с использованием компьютера (</a:t>
            </a:r>
            <a:r>
              <a:rPr lang="ru-RU" b="1" dirty="0"/>
              <a:t>РДР, ВПР </a:t>
            </a:r>
            <a:r>
              <a:rPr lang="ru-RU" dirty="0"/>
              <a:t>продемонстрировали высокий уровень сформированности метапредметных результатов обучающимися)</a:t>
            </a:r>
          </a:p>
          <a:p>
            <a:pPr marL="0" indent="0">
              <a:buNone/>
            </a:pPr>
            <a:r>
              <a:rPr lang="ru-RU" dirty="0"/>
              <a:t>- </a:t>
            </a:r>
            <a:r>
              <a:rPr lang="ru-RU" b="1" dirty="0"/>
              <a:t>основной процедурой итоговой оценки достижения метапредметных результатов </a:t>
            </a:r>
            <a:r>
              <a:rPr lang="ru-RU" dirty="0"/>
              <a:t>является защита индивидуального итогового проекта или учебного исследования </a:t>
            </a:r>
            <a:r>
              <a:rPr lang="ru-RU" b="1" dirty="0"/>
              <a:t>(75%- «4» и «5» </a:t>
            </a:r>
            <a:r>
              <a:rPr lang="ru-RU" dirty="0"/>
              <a:t>- ИП в 10 классах в 2023 г.) .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181970723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27409" y="188214"/>
            <a:ext cx="8689182" cy="648157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b="1" u="sng" kern="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Реализация профильного обучения(10 классы)</a:t>
            </a:r>
          </a:p>
          <a:p>
            <a:pPr marL="228600" algn="just">
              <a:lnSpc>
                <a:spcPct val="107000"/>
              </a:lnSpc>
              <a:spcAft>
                <a:spcPts val="800"/>
              </a:spcAft>
            </a:pPr>
            <a:r>
              <a:rPr lang="ru-RU" sz="2400" b="1" kern="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- 100% обучающихся гуманитарного класса</a:t>
            </a:r>
            <a:r>
              <a:rPr lang="ru-RU" sz="2400" kern="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выполнили исследовательские проекты по </a:t>
            </a:r>
            <a:r>
              <a:rPr lang="ru-RU" sz="2400" b="1" kern="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литературе,</a:t>
            </a:r>
            <a:r>
              <a:rPr lang="ru-RU" sz="2400" kern="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ru-RU" sz="2400" b="1" kern="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английскому  языку, истории</a:t>
            </a:r>
            <a:r>
              <a:rPr lang="ru-RU" sz="2400" kern="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;</a:t>
            </a:r>
          </a:p>
          <a:p>
            <a:pPr marL="228600" algn="just">
              <a:lnSpc>
                <a:spcPct val="107000"/>
              </a:lnSpc>
              <a:spcAft>
                <a:spcPts val="800"/>
              </a:spcAft>
            </a:pPr>
            <a:r>
              <a:rPr lang="ru-RU" sz="2400" kern="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- </a:t>
            </a:r>
            <a:r>
              <a:rPr lang="ru-RU" sz="2400" b="1" kern="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84% обучающихся социально-экономического класса </a:t>
            </a:r>
            <a:r>
              <a:rPr lang="ru-RU" sz="2400" kern="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выполнили и защитили на различных площадках проекты </a:t>
            </a:r>
            <a:r>
              <a:rPr lang="ru-RU" sz="2400" b="1" kern="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по экономике, праву</a:t>
            </a:r>
            <a:r>
              <a:rPr lang="ru-RU" sz="2400" kern="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;</a:t>
            </a:r>
          </a:p>
          <a:p>
            <a:pPr marL="228600" algn="just">
              <a:lnSpc>
                <a:spcPct val="107000"/>
              </a:lnSpc>
              <a:spcAft>
                <a:spcPts val="800"/>
              </a:spcAft>
            </a:pPr>
            <a:r>
              <a:rPr lang="ru-RU" sz="2400" kern="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- </a:t>
            </a:r>
            <a:r>
              <a:rPr lang="ru-RU" sz="2400" b="1" kern="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81% обучающихся физико-математического класса </a:t>
            </a:r>
            <a:r>
              <a:rPr lang="ru-RU" sz="2400" kern="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и выполнили и защитили проекты по своему профилю на различных площадках. </a:t>
            </a:r>
            <a:r>
              <a:rPr lang="ru-RU" sz="2400" b="1" kern="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Информатика</a:t>
            </a:r>
            <a:r>
              <a:rPr lang="ru-RU" sz="2400" kern="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lang="ru-RU" sz="2400" b="1" kern="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физика,</a:t>
            </a:r>
            <a:r>
              <a:rPr lang="ru-RU" sz="2400" kern="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ru-RU" sz="2400" b="1" kern="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математика</a:t>
            </a:r>
            <a:r>
              <a:rPr lang="ru-RU" sz="2400" kern="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</a:p>
          <a:p>
            <a:pPr marL="228600" algn="just">
              <a:lnSpc>
                <a:spcPct val="107000"/>
              </a:lnSpc>
              <a:spcAft>
                <a:spcPts val="800"/>
              </a:spcAft>
            </a:pPr>
            <a:r>
              <a:rPr lang="ru-RU" sz="2400" kern="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- </a:t>
            </a:r>
            <a:r>
              <a:rPr lang="ru-RU" sz="2400" b="1" kern="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90% обучающихся химико-биологического класса </a:t>
            </a:r>
            <a:r>
              <a:rPr lang="ru-RU" sz="2400" kern="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защитили проекты по </a:t>
            </a:r>
            <a:r>
              <a:rPr lang="ru-RU" sz="2400" b="1" kern="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биологии</a:t>
            </a:r>
            <a:r>
              <a:rPr lang="ru-RU" sz="2400" kern="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lang="ru-RU" sz="2400" b="1" kern="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химии, географии.</a:t>
            </a:r>
            <a:endParaRPr lang="ru-RU" sz="2400" kern="1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1145812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8892" y="3267075"/>
            <a:ext cx="8586216" cy="2781300"/>
          </a:xfrm>
        </p:spPr>
        <p:txBody>
          <a:bodyPr>
            <a:normAutofit fontScale="90000"/>
          </a:bodyPr>
          <a:lstStyle/>
          <a:p>
            <a:r>
              <a:rPr lang="ru-RU" b="1" i="1" dirty="0">
                <a:solidFill>
                  <a:schemeClr val="bg1"/>
                </a:solidFill>
              </a:rPr>
              <a:t>Контакты для тиражирования  </a:t>
            </a:r>
            <a:br>
              <a:rPr lang="ru-RU" b="1" i="1" dirty="0">
                <a:solidFill>
                  <a:schemeClr val="bg1"/>
                </a:solidFill>
              </a:rPr>
            </a:br>
            <a:r>
              <a:rPr lang="ru-RU" b="1" i="1" dirty="0">
                <a:solidFill>
                  <a:schemeClr val="bg1"/>
                </a:solidFill>
              </a:rPr>
              <a:t>(к кому обратиться за помощью) и рекомендуемые источники информации по предложенной практике </a:t>
            </a:r>
            <a:br>
              <a:rPr lang="ru-RU" b="1" i="1" dirty="0">
                <a:solidFill>
                  <a:schemeClr val="bg1"/>
                </a:solidFill>
              </a:rPr>
            </a:br>
            <a:br>
              <a:rPr lang="ru-RU" b="1" i="1" dirty="0">
                <a:solidFill>
                  <a:schemeClr val="bg1"/>
                </a:solidFill>
              </a:rPr>
            </a:br>
            <a:r>
              <a:rPr lang="ru-RU" sz="1800" b="1" i="1" dirty="0">
                <a:solidFill>
                  <a:schemeClr val="bg1"/>
                </a:solidFill>
              </a:rPr>
              <a:t>Библиографическое описание электронных ресурсов. Общие требования и правила составления — М.: ИПК Издательство стандартов. 2001г.</a:t>
            </a:r>
            <a:br>
              <a:rPr lang="ru-RU" sz="1800" b="1" i="1" dirty="0">
                <a:solidFill>
                  <a:schemeClr val="bg1"/>
                </a:solidFill>
              </a:rPr>
            </a:br>
            <a:br>
              <a:rPr lang="ru-RU" sz="1800" b="1" i="1" dirty="0">
                <a:solidFill>
                  <a:schemeClr val="bg1"/>
                </a:solidFill>
              </a:rPr>
            </a:br>
            <a:r>
              <a:rPr lang="ru-RU" sz="1800" b="1" u="sng" dirty="0">
                <a:hlinkClick r:id="rId2"/>
              </a:rPr>
              <a:t>Кафедра начального, основного и среднего общего образования – СПб АППО (spbappo.ru)</a:t>
            </a:r>
            <a:br>
              <a:rPr lang="ru-RU" sz="1800" b="1" i="1" u="sng" dirty="0">
                <a:solidFill>
                  <a:schemeClr val="bg1"/>
                </a:solidFill>
              </a:rPr>
            </a:br>
            <a:br>
              <a:rPr lang="ru-RU" b="1" i="1" dirty="0">
                <a:solidFill>
                  <a:schemeClr val="bg1"/>
                </a:solidFill>
              </a:rPr>
            </a:br>
            <a:br>
              <a:rPr lang="ru-RU" b="1" i="1" dirty="0">
                <a:solidFill>
                  <a:schemeClr val="bg1"/>
                </a:solidFill>
              </a:rPr>
            </a:br>
            <a:br>
              <a:rPr lang="ru-RU" b="1" i="1" dirty="0">
                <a:solidFill>
                  <a:schemeClr val="bg1"/>
                </a:solidFill>
              </a:rPr>
            </a:br>
            <a:br>
              <a:rPr lang="ru-RU" b="1" i="1" dirty="0">
                <a:solidFill>
                  <a:schemeClr val="bg1"/>
                </a:solidFill>
              </a:rPr>
            </a:br>
            <a:endParaRPr lang="ru-RU" b="1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02943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399" y="198120"/>
            <a:ext cx="8077201" cy="1524000"/>
          </a:xfrm>
        </p:spPr>
        <p:txBody>
          <a:bodyPr/>
          <a:lstStyle/>
          <a:p>
            <a:r>
              <a:rPr lang="ru-RU" b="1" i="1" dirty="0">
                <a:solidFill>
                  <a:schemeClr val="bg1"/>
                </a:solidFill>
              </a:rPr>
              <a:t>Цель и целевая аудитория практики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19100" y="1907705"/>
            <a:ext cx="8362950" cy="4159719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2400" b="1" dirty="0"/>
              <a:t>Цель: </a:t>
            </a:r>
            <a:r>
              <a:rPr lang="ru-RU" sz="2400" dirty="0"/>
              <a:t>создание системы проектной, учебно-исследовательской деятельности  как эффективного способа отбора  форм, способов ведения образовательной деятельности, критериев оценивания метапредметных результатов обучающихся, используемых в учебно-воспитательном процессе на всех уровнях общего образования в рамках реализации обновленных ФГОС.</a:t>
            </a:r>
          </a:p>
          <a:p>
            <a:pPr marL="0" indent="0" algn="just">
              <a:buNone/>
            </a:pPr>
            <a:r>
              <a:rPr lang="ru-RU" sz="2400" b="1" dirty="0"/>
              <a:t>Целевая аудитория: </a:t>
            </a:r>
            <a:r>
              <a:rPr lang="ru-RU" sz="2400" dirty="0"/>
              <a:t>методисты ОО, педагоги – руководители проектов.</a:t>
            </a:r>
          </a:p>
        </p:txBody>
      </p:sp>
    </p:spTree>
    <p:extLst>
      <p:ext uri="{BB962C8B-B14F-4D97-AF65-F5344CB8AC3E}">
        <p14:creationId xmlns:p14="http://schemas.microsoft.com/office/powerpoint/2010/main" val="17977821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хема 4">
            <a:extLst>
              <a:ext uri="{FF2B5EF4-FFF2-40B4-BE49-F238E27FC236}">
                <a16:creationId xmlns:a16="http://schemas.microsoft.com/office/drawing/2014/main" id="{4CE4085A-DE7C-41BB-52CF-CD79BD89726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394125832"/>
              </p:ext>
            </p:extLst>
          </p:nvPr>
        </p:nvGraphicFramePr>
        <p:xfrm>
          <a:off x="2790824" y="0"/>
          <a:ext cx="5724525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24D3355E-957B-5475-A9CE-B586838C2BA2}"/>
              </a:ext>
            </a:extLst>
          </p:cNvPr>
          <p:cNvSpPr txBox="1"/>
          <p:nvPr/>
        </p:nvSpPr>
        <p:spPr>
          <a:xfrm>
            <a:off x="204786" y="295186"/>
            <a:ext cx="2995613" cy="470898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chemeClr val="bg1"/>
                </a:solidFill>
              </a:rPr>
              <a:t>1.а)Подготовка/обновление нормативной, методической  базы, ЭДУ, ЭЖ.</a:t>
            </a:r>
          </a:p>
          <a:p>
            <a:r>
              <a:rPr lang="ru-RU" sz="2000" b="1" dirty="0">
                <a:solidFill>
                  <a:schemeClr val="bg1"/>
                </a:solidFill>
              </a:rPr>
              <a:t>  б) Обучение коллектива </a:t>
            </a:r>
          </a:p>
          <a:p>
            <a:r>
              <a:rPr lang="ru-RU" sz="2000" b="1" dirty="0">
                <a:solidFill>
                  <a:schemeClr val="bg1"/>
                </a:solidFill>
              </a:rPr>
              <a:t>(сентябрь-октябрь)</a:t>
            </a:r>
          </a:p>
          <a:p>
            <a:endParaRPr lang="ru-RU" sz="2000" b="1" dirty="0">
              <a:solidFill>
                <a:schemeClr val="bg1"/>
              </a:solidFill>
            </a:endParaRPr>
          </a:p>
          <a:p>
            <a:r>
              <a:rPr lang="ru-RU" sz="2000" b="1" dirty="0">
                <a:solidFill>
                  <a:schemeClr val="bg1"/>
                </a:solidFill>
              </a:rPr>
              <a:t>2.Формы публичной защиты проектов. Подготовка и проведение НПК, аналитические материалы.</a:t>
            </a:r>
          </a:p>
          <a:p>
            <a:r>
              <a:rPr lang="ru-RU" sz="2000" b="1" dirty="0">
                <a:solidFill>
                  <a:schemeClr val="bg1"/>
                </a:solidFill>
              </a:rPr>
              <a:t>(октябрь-июнь)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03D63C3F-3B42-4701-5509-EF19AF6DFAB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1925" y="142875"/>
            <a:ext cx="8867775" cy="6419850"/>
          </a:xfrm>
        </p:spPr>
        <p:txBody>
          <a:bodyPr>
            <a:normAutofit/>
          </a:bodyPr>
          <a:lstStyle/>
          <a:p>
            <a:r>
              <a:rPr lang="ru-RU" sz="2400" b="1" i="1" u="sng" dirty="0"/>
              <a:t>Основные элементы системы подготовки к осуществлению проектной деятельности (подготовительный этап):</a:t>
            </a:r>
          </a:p>
          <a:p>
            <a:r>
              <a:rPr lang="ru-RU" sz="2400" b="1" dirty="0"/>
              <a:t>− формирование мотивации у обучающихся, их родителей и педагогов;</a:t>
            </a:r>
          </a:p>
          <a:p>
            <a:r>
              <a:rPr lang="ru-RU" sz="2400" b="1" dirty="0"/>
              <a:t>− последовательное включение в проектную деятельность системы внеурочной деятельности;</a:t>
            </a:r>
          </a:p>
          <a:p>
            <a:r>
              <a:rPr lang="ru-RU" sz="2400" b="1" dirty="0"/>
              <a:t>− системный подход к работе методических объединений школы по вопросам реализации проектной, учебно-исследовательской деятельности;</a:t>
            </a:r>
          </a:p>
          <a:p>
            <a:r>
              <a:rPr lang="ru-RU" sz="2400" b="1" dirty="0"/>
              <a:t>− сопровождения проектной деятельности обучающихся со стороны назначенного куратора (координатора) – специалиста, ответственного за реализацию проектной деятельности в школе</a:t>
            </a:r>
          </a:p>
        </p:txBody>
      </p:sp>
    </p:spTree>
    <p:extLst>
      <p:ext uri="{BB962C8B-B14F-4D97-AF65-F5344CB8AC3E}">
        <p14:creationId xmlns:p14="http://schemas.microsoft.com/office/powerpoint/2010/main" val="27004275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>
            <a:extLst>
              <a:ext uri="{FF2B5EF4-FFF2-40B4-BE49-F238E27FC236}">
                <a16:creationId xmlns:a16="http://schemas.microsoft.com/office/drawing/2014/main" id="{05DEEBD5-5288-8CBC-A1EE-B6262EB9A98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289637104"/>
              </p:ext>
            </p:extLst>
          </p:nvPr>
        </p:nvGraphicFramePr>
        <p:xfrm>
          <a:off x="467544" y="116632"/>
          <a:ext cx="8280920" cy="67413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256888F2-68A3-A324-B36B-5D2389573B70}"/>
              </a:ext>
            </a:extLst>
          </p:cNvPr>
          <p:cNvSpPr/>
          <p:nvPr/>
        </p:nvSpPr>
        <p:spPr>
          <a:xfrm>
            <a:off x="228600" y="116632"/>
            <a:ext cx="3455988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schemeClr val="bg1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rPr>
              <a:t>Организация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schemeClr val="bg1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rPr>
              <a:t>проектной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schemeClr val="bg1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rPr>
              <a:t>деятельности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schemeClr val="bg1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rPr>
              <a:t>в гимназии</a:t>
            </a:r>
          </a:p>
        </p:txBody>
      </p:sp>
    </p:spTree>
    <p:extLst>
      <p:ext uri="{BB962C8B-B14F-4D97-AF65-F5344CB8AC3E}">
        <p14:creationId xmlns:p14="http://schemas.microsoft.com/office/powerpoint/2010/main" val="312358610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Номер слайда 1">
            <a:extLst>
              <a:ext uri="{FF2B5EF4-FFF2-40B4-BE49-F238E27FC236}">
                <a16:creationId xmlns:a16="http://schemas.microsoft.com/office/drawing/2014/main" id="{498141E3-8C6C-C217-D793-A031EB34DE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ts val="300"/>
              </a:spcBef>
              <a:buClr>
                <a:srgbClr val="A04DA3"/>
              </a:buClr>
              <a:buFont typeface="Georgia" panose="02040502050405020303" pitchFamily="18" charset="0"/>
              <a:buChar char="•"/>
              <a:defRPr sz="2800">
                <a:solidFill>
                  <a:schemeClr val="tx1"/>
                </a:solidFill>
                <a:latin typeface="Georgia" panose="02040502050405020303" pitchFamily="18" charset="0"/>
              </a:defRPr>
            </a:lvl1pPr>
            <a:lvl2pPr marL="742950" indent="-285750">
              <a:spcBef>
                <a:spcPts val="300"/>
              </a:spcBef>
              <a:buClr>
                <a:schemeClr val="accent2"/>
              </a:buClr>
              <a:buFont typeface="Georgia" panose="02040502050405020303" pitchFamily="18" charset="0"/>
              <a:buChar char="▫"/>
              <a:defRPr sz="2600">
                <a:solidFill>
                  <a:schemeClr val="accent2"/>
                </a:solidFill>
                <a:latin typeface="Georgia" panose="02040502050405020303" pitchFamily="18" charset="0"/>
              </a:defRPr>
            </a:lvl2pPr>
            <a:lvl3pPr marL="1143000" indent="-228600">
              <a:spcBef>
                <a:spcPts val="300"/>
              </a:spcBef>
              <a:buClr>
                <a:schemeClr val="accent1"/>
              </a:buClr>
              <a:buFont typeface="Wingdings 2" panose="05020102010507070707" pitchFamily="18" charset="2"/>
              <a:buChar char=""/>
              <a:defRPr sz="2400">
                <a:solidFill>
                  <a:schemeClr val="accent1"/>
                </a:solidFill>
                <a:latin typeface="Georgia" panose="02040502050405020303" pitchFamily="18" charset="0"/>
              </a:defRPr>
            </a:lvl3pPr>
            <a:lvl4pPr marL="1600200" indent="-228600">
              <a:spcBef>
                <a:spcPts val="300"/>
              </a:spcBef>
              <a:buClr>
                <a:schemeClr val="accent1"/>
              </a:buClr>
              <a:buFont typeface="Wingdings 2" panose="05020102010507070707" pitchFamily="18" charset="2"/>
              <a:buChar char=""/>
              <a:defRPr sz="2200">
                <a:solidFill>
                  <a:schemeClr val="accent1"/>
                </a:solidFill>
                <a:latin typeface="Georgia" panose="02040502050405020303" pitchFamily="18" charset="0"/>
              </a:defRPr>
            </a:lvl4pPr>
            <a:lvl5pPr marL="2057400" indent="-228600">
              <a:spcBef>
                <a:spcPts val="300"/>
              </a:spcBef>
              <a:buClr>
                <a:srgbClr val="A04DA3"/>
              </a:buClr>
              <a:buFont typeface="Georgia" panose="02040502050405020303" pitchFamily="18" charset="0"/>
              <a:buChar char="▫"/>
              <a:defRPr sz="2000">
                <a:solidFill>
                  <a:srgbClr val="A04DA3"/>
                </a:solidFill>
                <a:latin typeface="Georgia" panose="02040502050405020303" pitchFamily="18" charset="0"/>
              </a:defRPr>
            </a:lvl5pPr>
            <a:lvl6pPr marL="25146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A04DA3"/>
              </a:buClr>
              <a:buFont typeface="Georgia" panose="02040502050405020303" pitchFamily="18" charset="0"/>
              <a:buChar char="▫"/>
              <a:defRPr sz="2000">
                <a:solidFill>
                  <a:srgbClr val="A04DA3"/>
                </a:solidFill>
                <a:latin typeface="Georgia" panose="02040502050405020303" pitchFamily="18" charset="0"/>
              </a:defRPr>
            </a:lvl6pPr>
            <a:lvl7pPr marL="29718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A04DA3"/>
              </a:buClr>
              <a:buFont typeface="Georgia" panose="02040502050405020303" pitchFamily="18" charset="0"/>
              <a:buChar char="▫"/>
              <a:defRPr sz="2000">
                <a:solidFill>
                  <a:srgbClr val="A04DA3"/>
                </a:solidFill>
                <a:latin typeface="Georgia" panose="02040502050405020303" pitchFamily="18" charset="0"/>
              </a:defRPr>
            </a:lvl7pPr>
            <a:lvl8pPr marL="34290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A04DA3"/>
              </a:buClr>
              <a:buFont typeface="Georgia" panose="02040502050405020303" pitchFamily="18" charset="0"/>
              <a:buChar char="▫"/>
              <a:defRPr sz="2000">
                <a:solidFill>
                  <a:srgbClr val="A04DA3"/>
                </a:solidFill>
                <a:latin typeface="Georgia" panose="02040502050405020303" pitchFamily="18" charset="0"/>
              </a:defRPr>
            </a:lvl8pPr>
            <a:lvl9pPr marL="38862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A04DA3"/>
              </a:buClr>
              <a:buFont typeface="Georgia" panose="02040502050405020303" pitchFamily="18" charset="0"/>
              <a:buChar char="▫"/>
              <a:defRPr sz="2000">
                <a:solidFill>
                  <a:srgbClr val="A04DA3"/>
                </a:solidFill>
                <a:latin typeface="Georgia" panose="02040502050405020303" pitchFamily="18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91DF1B6A-6B52-4ABF-90E7-74F8DE521B72}" type="slidenum">
              <a:rPr lang="ru-RU" altLang="en-US" sz="1800">
                <a:solidFill>
                  <a:srgbClr val="FFFFFF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ClrTx/>
                <a:buFontTx/>
                <a:buNone/>
              </a:pPr>
              <a:t>6</a:t>
            </a:fld>
            <a:endParaRPr lang="ru-RU" altLang="en-US" sz="180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graphicFrame>
        <p:nvGraphicFramePr>
          <p:cNvPr id="3" name="Схема 2">
            <a:extLst>
              <a:ext uri="{FF2B5EF4-FFF2-40B4-BE49-F238E27FC236}">
                <a16:creationId xmlns:a16="http://schemas.microsoft.com/office/drawing/2014/main" id="{6F2F4FC3-9A12-FA61-8BA3-247DBD544522}"/>
              </a:ext>
            </a:extLst>
          </p:cNvPr>
          <p:cNvGraphicFramePr/>
          <p:nvPr/>
        </p:nvGraphicFramePr>
        <p:xfrm>
          <a:off x="467544" y="620688"/>
          <a:ext cx="8208912" cy="59046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4" name="Схема 3">
            <a:extLst>
              <a:ext uri="{FF2B5EF4-FFF2-40B4-BE49-F238E27FC236}">
                <a16:creationId xmlns:a16="http://schemas.microsoft.com/office/drawing/2014/main" id="{64B9DC64-18BA-E04C-AA00-B5576EA5F781}"/>
              </a:ext>
            </a:extLst>
          </p:cNvPr>
          <p:cNvGraphicFramePr/>
          <p:nvPr/>
        </p:nvGraphicFramePr>
        <p:xfrm>
          <a:off x="251520" y="476672"/>
          <a:ext cx="3240360" cy="18722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graphicFrame>
        <p:nvGraphicFramePr>
          <p:cNvPr id="8" name="Схема 7">
            <a:extLst>
              <a:ext uri="{FF2B5EF4-FFF2-40B4-BE49-F238E27FC236}">
                <a16:creationId xmlns:a16="http://schemas.microsoft.com/office/drawing/2014/main" id="{0204EAF0-4A89-53E7-AE10-3E277F0E52DF}"/>
              </a:ext>
            </a:extLst>
          </p:cNvPr>
          <p:cNvGraphicFramePr/>
          <p:nvPr/>
        </p:nvGraphicFramePr>
        <p:xfrm>
          <a:off x="683568" y="4725144"/>
          <a:ext cx="2520280" cy="8798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2" r:lo="rId13" r:qs="rId14" r:cs="rId15"/>
          </a:graphicData>
        </a:graphic>
      </p:graphicFrame>
      <p:graphicFrame>
        <p:nvGraphicFramePr>
          <p:cNvPr id="9" name="Схема 8">
            <a:extLst>
              <a:ext uri="{FF2B5EF4-FFF2-40B4-BE49-F238E27FC236}">
                <a16:creationId xmlns:a16="http://schemas.microsoft.com/office/drawing/2014/main" id="{B4279F54-88B2-71F9-F456-55091C2D64FB}"/>
              </a:ext>
            </a:extLst>
          </p:cNvPr>
          <p:cNvGraphicFramePr/>
          <p:nvPr/>
        </p:nvGraphicFramePr>
        <p:xfrm>
          <a:off x="5868144" y="980728"/>
          <a:ext cx="2759968" cy="12399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7" r:lo="rId18" r:qs="rId19" r:cs="rId20"/>
          </a:graphicData>
        </a:graphic>
      </p:graphicFrame>
      <p:graphicFrame>
        <p:nvGraphicFramePr>
          <p:cNvPr id="10" name="Схема 9">
            <a:extLst>
              <a:ext uri="{FF2B5EF4-FFF2-40B4-BE49-F238E27FC236}">
                <a16:creationId xmlns:a16="http://schemas.microsoft.com/office/drawing/2014/main" id="{B5B20B45-B5AB-4822-A3CB-ADA70CBA1625}"/>
              </a:ext>
            </a:extLst>
          </p:cNvPr>
          <p:cNvGraphicFramePr/>
          <p:nvPr/>
        </p:nvGraphicFramePr>
        <p:xfrm>
          <a:off x="5796136" y="4797152"/>
          <a:ext cx="3120008" cy="11679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2" r:lo="rId23" r:qs="rId24" r:cs="rId25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  <p:bldGraphic spid="8" grpId="0">
        <p:bldAsOne/>
      </p:bldGraphic>
      <p:bldGraphic spid="9" grpId="0">
        <p:bldAsOne/>
      </p:bldGraphic>
      <p:bldGraphic spid="10" grpId="0">
        <p:bldAsOne/>
      </p:bldGraphic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Номер слайда 1">
            <a:extLst>
              <a:ext uri="{FF2B5EF4-FFF2-40B4-BE49-F238E27FC236}">
                <a16:creationId xmlns:a16="http://schemas.microsoft.com/office/drawing/2014/main" id="{8A144BAC-514C-58FB-3E36-7E07C18A2F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ts val="300"/>
              </a:spcBef>
              <a:buClr>
                <a:srgbClr val="A04DA3"/>
              </a:buClr>
              <a:buFont typeface="Georgia" panose="02040502050405020303" pitchFamily="18" charset="0"/>
              <a:buChar char="•"/>
              <a:defRPr sz="2800">
                <a:solidFill>
                  <a:schemeClr val="tx1"/>
                </a:solidFill>
                <a:latin typeface="Georgia" panose="02040502050405020303" pitchFamily="18" charset="0"/>
              </a:defRPr>
            </a:lvl1pPr>
            <a:lvl2pPr marL="742950" indent="-285750">
              <a:spcBef>
                <a:spcPts val="300"/>
              </a:spcBef>
              <a:buClr>
                <a:schemeClr val="accent2"/>
              </a:buClr>
              <a:buFont typeface="Georgia" panose="02040502050405020303" pitchFamily="18" charset="0"/>
              <a:buChar char="▫"/>
              <a:defRPr sz="2600">
                <a:solidFill>
                  <a:schemeClr val="accent2"/>
                </a:solidFill>
                <a:latin typeface="Georgia" panose="02040502050405020303" pitchFamily="18" charset="0"/>
              </a:defRPr>
            </a:lvl2pPr>
            <a:lvl3pPr marL="1143000" indent="-228600">
              <a:spcBef>
                <a:spcPts val="300"/>
              </a:spcBef>
              <a:buClr>
                <a:schemeClr val="accent1"/>
              </a:buClr>
              <a:buFont typeface="Wingdings 2" panose="05020102010507070707" pitchFamily="18" charset="2"/>
              <a:buChar char=""/>
              <a:defRPr sz="2400">
                <a:solidFill>
                  <a:schemeClr val="accent1"/>
                </a:solidFill>
                <a:latin typeface="Georgia" panose="02040502050405020303" pitchFamily="18" charset="0"/>
              </a:defRPr>
            </a:lvl3pPr>
            <a:lvl4pPr marL="1600200" indent="-228600">
              <a:spcBef>
                <a:spcPts val="300"/>
              </a:spcBef>
              <a:buClr>
                <a:schemeClr val="accent1"/>
              </a:buClr>
              <a:buFont typeface="Wingdings 2" panose="05020102010507070707" pitchFamily="18" charset="2"/>
              <a:buChar char=""/>
              <a:defRPr sz="2200">
                <a:solidFill>
                  <a:schemeClr val="accent1"/>
                </a:solidFill>
                <a:latin typeface="Georgia" panose="02040502050405020303" pitchFamily="18" charset="0"/>
              </a:defRPr>
            </a:lvl4pPr>
            <a:lvl5pPr marL="2057400" indent="-228600">
              <a:spcBef>
                <a:spcPts val="300"/>
              </a:spcBef>
              <a:buClr>
                <a:srgbClr val="A04DA3"/>
              </a:buClr>
              <a:buFont typeface="Georgia" panose="02040502050405020303" pitchFamily="18" charset="0"/>
              <a:buChar char="▫"/>
              <a:defRPr sz="2000">
                <a:solidFill>
                  <a:srgbClr val="A04DA3"/>
                </a:solidFill>
                <a:latin typeface="Georgia" panose="02040502050405020303" pitchFamily="18" charset="0"/>
              </a:defRPr>
            </a:lvl5pPr>
            <a:lvl6pPr marL="25146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A04DA3"/>
              </a:buClr>
              <a:buFont typeface="Georgia" panose="02040502050405020303" pitchFamily="18" charset="0"/>
              <a:buChar char="▫"/>
              <a:defRPr sz="2000">
                <a:solidFill>
                  <a:srgbClr val="A04DA3"/>
                </a:solidFill>
                <a:latin typeface="Georgia" panose="02040502050405020303" pitchFamily="18" charset="0"/>
              </a:defRPr>
            </a:lvl6pPr>
            <a:lvl7pPr marL="29718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A04DA3"/>
              </a:buClr>
              <a:buFont typeface="Georgia" panose="02040502050405020303" pitchFamily="18" charset="0"/>
              <a:buChar char="▫"/>
              <a:defRPr sz="2000">
                <a:solidFill>
                  <a:srgbClr val="A04DA3"/>
                </a:solidFill>
                <a:latin typeface="Georgia" panose="02040502050405020303" pitchFamily="18" charset="0"/>
              </a:defRPr>
            </a:lvl7pPr>
            <a:lvl8pPr marL="34290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A04DA3"/>
              </a:buClr>
              <a:buFont typeface="Georgia" panose="02040502050405020303" pitchFamily="18" charset="0"/>
              <a:buChar char="▫"/>
              <a:defRPr sz="2000">
                <a:solidFill>
                  <a:srgbClr val="A04DA3"/>
                </a:solidFill>
                <a:latin typeface="Georgia" panose="02040502050405020303" pitchFamily="18" charset="0"/>
              </a:defRPr>
            </a:lvl8pPr>
            <a:lvl9pPr marL="38862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A04DA3"/>
              </a:buClr>
              <a:buFont typeface="Georgia" panose="02040502050405020303" pitchFamily="18" charset="0"/>
              <a:buChar char="▫"/>
              <a:defRPr sz="2000">
                <a:solidFill>
                  <a:srgbClr val="A04DA3"/>
                </a:solidFill>
                <a:latin typeface="Georgia" panose="02040502050405020303" pitchFamily="18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2B347EC7-FFDC-40BC-9B2F-910EB11D15C6}" type="slidenum">
              <a:rPr lang="ru-RU" altLang="en-US" sz="1800">
                <a:solidFill>
                  <a:srgbClr val="FFFFFF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ClrTx/>
                <a:buFontTx/>
                <a:buNone/>
              </a:pPr>
              <a:t>7</a:t>
            </a:fld>
            <a:endParaRPr lang="ru-RU" altLang="en-US" sz="180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graphicFrame>
        <p:nvGraphicFramePr>
          <p:cNvPr id="3" name="Таблица 2">
            <a:extLst>
              <a:ext uri="{FF2B5EF4-FFF2-40B4-BE49-F238E27FC236}">
                <a16:creationId xmlns:a16="http://schemas.microsoft.com/office/drawing/2014/main" id="{32A7B358-3EFB-8FEB-FD74-F83EA0C49F24}"/>
              </a:ext>
            </a:extLst>
          </p:cNvPr>
          <p:cNvGraphicFramePr>
            <a:graphicFrameLocks noGrp="1"/>
          </p:cNvGraphicFramePr>
          <p:nvPr/>
        </p:nvGraphicFramePr>
        <p:xfrm>
          <a:off x="0" y="357188"/>
          <a:ext cx="9144000" cy="6500812"/>
        </p:xfrm>
        <a:graphic>
          <a:graphicData uri="http://schemas.openxmlformats.org/drawingml/2006/table">
            <a:tbl>
              <a:tblPr/>
              <a:tblGrid>
                <a:gridCol w="1428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7861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92905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22923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Уровень класса</a:t>
                      </a:r>
                      <a:endParaRPr kumimoji="0" lang="ru-RU" sz="2000" b="1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69859" marR="69859" marT="60747" marB="607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0638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Ответ на уроке, опережающее выполнение, презентация/доклад на уроке</a:t>
                      </a:r>
                      <a:endParaRPr kumimoji="0" lang="ru-RU" sz="20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69859" marR="69859" marT="60747" marB="607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11125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 </a:t>
                      </a:r>
                      <a:r>
                        <a:rPr kumimoji="0" lang="ru-RU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 баллов</a:t>
                      </a:r>
                      <a:endParaRPr kumimoji="0" lang="ru-RU" sz="20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69859" marR="69859" marT="60747" marB="607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2487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Уровень школы</a:t>
                      </a:r>
                      <a:endParaRPr kumimoji="0" lang="ru-RU" sz="2000" b="1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69859" marR="69859" marT="60747" marB="607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0638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Школьный  тур  олимпиады, конференция,</a:t>
                      </a:r>
                      <a:endParaRPr kumimoji="0" lang="ru-RU" sz="20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69859" marR="69859" marT="60747" marB="607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11125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Участие –          </a:t>
                      </a:r>
                      <a:r>
                        <a:rPr kumimoji="0" lang="ru-RU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kumimoji="0" lang="ru-RU" sz="20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69859" marR="69859" marT="60747" marB="607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0780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1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69859" marR="69859" marT="60747" marB="607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0638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Предметная неделя, проект</a:t>
                      </a:r>
                      <a:endParaRPr kumimoji="0" lang="ru-RU" sz="20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69859" marR="69859" marT="60747" marB="607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11125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Участие –         </a:t>
                      </a:r>
                      <a:r>
                        <a:rPr kumimoji="0" lang="ru-RU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  <a:endParaRPr kumimoji="0" lang="ru-RU" sz="20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69859" marR="69859" marT="60747" marB="607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370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1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69859" marR="69859" marT="60747" marB="607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69859" marR="69859" marT="60747" marB="607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11125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Победитель, призер  –     </a:t>
                      </a:r>
                      <a:r>
                        <a:rPr kumimoji="0" lang="ru-RU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</a:t>
                      </a:r>
                      <a:endParaRPr kumimoji="0" lang="ru-RU" sz="20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69859" marR="69859" marT="60747" marB="607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30423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Уровень района</a:t>
                      </a:r>
                      <a:endParaRPr kumimoji="0" lang="ru-RU" sz="2000" b="1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69859" marR="69859" marT="60747" marB="607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69859" marR="69859" marT="60747" marB="607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11125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Участие в исследовательских проектах  –                             </a:t>
                      </a:r>
                      <a:r>
                        <a:rPr kumimoji="0" lang="ru-RU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  </a:t>
                      </a:r>
                      <a:r>
                        <a:rPr kumimoji="0" lang="ru-RU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Победитель,  призер  -          </a:t>
                      </a:r>
                      <a:r>
                        <a:rPr kumimoji="0" lang="ru-RU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50 </a:t>
                      </a:r>
                      <a:endParaRPr kumimoji="0" lang="ru-RU" sz="20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69859" marR="69859" marT="60747" marB="607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78514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Уровень города</a:t>
                      </a:r>
                      <a:endParaRPr kumimoji="0" lang="ru-RU" sz="2000" b="1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69859" marR="69859" marT="60747" marB="607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69859" marR="69859" marT="60747" marB="607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11125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Победитель, призер -  </a:t>
                      </a:r>
                      <a:r>
                        <a:rPr kumimoji="0" lang="ru-RU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80</a:t>
                      </a:r>
                      <a:endParaRPr kumimoji="0" lang="ru-RU" sz="20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69859" marR="69859" marT="60747" marB="607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11248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Уровень страны и выше</a:t>
                      </a:r>
                      <a:endParaRPr kumimoji="0" lang="ru-RU" sz="2000" b="1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69859" marR="69859" marT="60747" marB="607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69859" marR="69859" marT="60747" marB="607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11125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Победитель, призер  – </a:t>
                      </a: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r>
                        <a:rPr kumimoji="0" lang="ru-RU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00</a:t>
                      </a:r>
                      <a:endParaRPr kumimoji="0" lang="ru-RU" sz="20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69859" marR="69859" marT="60747" marB="607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57350" y="19221"/>
            <a:ext cx="6554867" cy="880872"/>
          </a:xfrm>
        </p:spPr>
        <p:txBody>
          <a:bodyPr/>
          <a:lstStyle/>
          <a:p>
            <a:r>
              <a:rPr lang="ru-RU" b="1" i="1" dirty="0">
                <a:solidFill>
                  <a:schemeClr val="bg1"/>
                </a:solidFill>
              </a:rPr>
              <a:t>Результат практики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71462" y="1300143"/>
            <a:ext cx="8601076" cy="5776932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ru-RU" sz="2800" b="1" u="sng" dirty="0">
                <a:latin typeface="Arial" panose="020B0604020202020204" pitchFamily="34" charset="0"/>
                <a:cs typeface="Arial" panose="020B0604020202020204" pitchFamily="34" charset="0"/>
              </a:rPr>
              <a:t>Диагностика эффективности результатов. </a:t>
            </a:r>
            <a:endParaRPr lang="en-US" sz="2800" b="1" u="sng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ru-RU" sz="2800" b="1" i="1" dirty="0">
                <a:latin typeface="Arial" panose="020B0604020202020204" pitchFamily="34" charset="0"/>
                <a:cs typeface="Arial" panose="020B0604020202020204" pitchFamily="34" charset="0"/>
              </a:rPr>
              <a:t>Показатели вовлеченности учащихся 1-11 х классов в проектную деятельность, уровня достижений обучающихся:</a:t>
            </a:r>
          </a:p>
          <a:p>
            <a:pPr marL="0" indent="0">
              <a:buNone/>
            </a:pPr>
            <a:r>
              <a:rPr lang="ru-RU" sz="3400" dirty="0">
                <a:latin typeface="Arial" panose="020B0604020202020204" pitchFamily="34" charset="0"/>
                <a:cs typeface="Arial" panose="020B0604020202020204" pitchFamily="34" charset="0"/>
              </a:rPr>
              <a:t>- системный подход к реализации программ междисциплинарного курса ВУД «Основы проектной, </a:t>
            </a:r>
            <a:r>
              <a:rPr lang="ru-RU" sz="3400" dirty="0" err="1">
                <a:latin typeface="Arial" panose="020B0604020202020204" pitchFamily="34" charset="0"/>
                <a:cs typeface="Arial" panose="020B0604020202020204" pitchFamily="34" charset="0"/>
              </a:rPr>
              <a:t>учебно</a:t>
            </a:r>
            <a:r>
              <a:rPr lang="en-US" sz="3400" dirty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lang="ru-RU" sz="3400" dirty="0">
                <a:latin typeface="Arial" panose="020B0604020202020204" pitchFamily="34" charset="0"/>
                <a:cs typeface="Arial" panose="020B0604020202020204" pitchFamily="34" charset="0"/>
              </a:rPr>
              <a:t>исследовательской деятельности» (все параллели),2023г;</a:t>
            </a:r>
          </a:p>
          <a:p>
            <a:pPr marL="0" indent="0">
              <a:buNone/>
            </a:pPr>
            <a:r>
              <a:rPr lang="ru-RU" sz="3400" dirty="0">
                <a:latin typeface="Arial" panose="020B0604020202020204" pitchFamily="34" charset="0"/>
                <a:cs typeface="Arial" panose="020B0604020202020204" pitchFamily="34" charset="0"/>
              </a:rPr>
              <a:t> - доля обучающихся 3-11, классов, выступающих в проектах различного уровня выросла с  65% до 83% (последние 3 года);</a:t>
            </a:r>
          </a:p>
          <a:p>
            <a:pPr marL="0" indent="0">
              <a:buNone/>
            </a:pPr>
            <a:r>
              <a:rPr lang="ru-RU" sz="3400" dirty="0">
                <a:latin typeface="Arial" panose="020B0604020202020204" pitchFamily="34" charset="0"/>
                <a:cs typeface="Arial" panose="020B0604020202020204" pitchFamily="34" charset="0"/>
              </a:rPr>
              <a:t>- к-во обучающихся (победители, призеры проектной деятельности), награждённых и отмеченных благодарностями, грамотами на школьном итоговом празднике «Созвездие», 2023 г. - 96 чел.;</a:t>
            </a:r>
          </a:p>
          <a:p>
            <a:pPr marL="0" indent="0">
              <a:buNone/>
            </a:pPr>
            <a:r>
              <a:rPr lang="ru-RU" sz="3400" dirty="0">
                <a:latin typeface="Arial" panose="020B0604020202020204" pitchFamily="34" charset="0"/>
                <a:cs typeface="Arial" panose="020B0604020202020204" pitchFamily="34" charset="0"/>
              </a:rPr>
              <a:t>- количество исследовательских проектов, представленных на НПК, составило 44%. 40% - информационные проекты. Практико-ориентированные – 11%, 5% - творческие проекты.</a:t>
            </a:r>
          </a:p>
          <a:p>
            <a:pPr marL="0" indent="0">
              <a:buNone/>
            </a:pPr>
            <a:endParaRPr lang="ru-RU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ru-RU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ru-RU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7710600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5984" y="752474"/>
            <a:ext cx="8632032" cy="6286501"/>
          </a:xfrm>
        </p:spPr>
        <p:txBody>
          <a:bodyPr>
            <a:normAutofit/>
          </a:bodyPr>
          <a:lstStyle/>
          <a:p>
            <a:pPr marL="0" indent="0" algn="r">
              <a:buNone/>
            </a:pPr>
            <a:r>
              <a:rPr lang="ru-RU" sz="2800" b="1" u="sng" dirty="0"/>
              <a:t>Показатели удовлетворённости организацией проектной деятельности:</a:t>
            </a:r>
          </a:p>
          <a:p>
            <a:pPr marL="0" indent="0">
              <a:buNone/>
            </a:pPr>
            <a:r>
              <a:rPr lang="ru-RU" sz="2800" dirty="0"/>
              <a:t>- доля обучающихся 3-10 классов, удовлетворённых организацией проектной деятельности – </a:t>
            </a:r>
            <a:r>
              <a:rPr lang="ru-RU" sz="2800" b="1" dirty="0"/>
              <a:t>82%;</a:t>
            </a:r>
          </a:p>
          <a:p>
            <a:pPr marL="0" indent="0">
              <a:buNone/>
            </a:pPr>
            <a:r>
              <a:rPr lang="ru-RU" sz="2800" dirty="0"/>
              <a:t>- доля родителей, удовлетворённых организацией проектной деятельности </a:t>
            </a:r>
            <a:r>
              <a:rPr lang="ru-RU" sz="2800" b="1" dirty="0"/>
              <a:t>– 61%;</a:t>
            </a:r>
          </a:p>
          <a:p>
            <a:pPr marL="0" indent="0">
              <a:buNone/>
            </a:pPr>
            <a:r>
              <a:rPr lang="ru-RU" sz="2800" dirty="0"/>
              <a:t>- доля педагогов, применяющих во внеурочной работе проектную технологию – </a:t>
            </a:r>
            <a:r>
              <a:rPr lang="ru-RU" sz="2800" b="1" dirty="0"/>
              <a:t>97 %;</a:t>
            </a:r>
          </a:p>
          <a:p>
            <a:pPr marL="0" indent="0">
              <a:buNone/>
            </a:pPr>
            <a:r>
              <a:rPr lang="ru-RU" sz="2800" dirty="0"/>
              <a:t>- доля родителей, принимающих участие в гимназических мероприятиях – </a:t>
            </a:r>
            <a:r>
              <a:rPr lang="ru-RU" sz="2800" b="1" dirty="0"/>
              <a:t>38%.</a:t>
            </a:r>
          </a:p>
          <a:p>
            <a:pPr marL="0" indent="0">
              <a:buNone/>
            </a:pPr>
            <a:endParaRPr lang="ru-RU" sz="2800" dirty="0"/>
          </a:p>
          <a:p>
            <a:pPr marL="0" indent="0">
              <a:buNone/>
            </a:pPr>
            <a:endParaRPr lang="ru-RU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167758C-2EA6-88C3-EE59-369F3F45664D}"/>
              </a:ext>
            </a:extLst>
          </p:cNvPr>
          <p:cNvSpPr txBox="1"/>
          <p:nvPr/>
        </p:nvSpPr>
        <p:spPr>
          <a:xfrm>
            <a:off x="3671888" y="105846"/>
            <a:ext cx="4581524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3200" b="1" dirty="0">
                <a:solidFill>
                  <a:schemeClr val="bg1"/>
                </a:solidFill>
              </a:rPr>
              <a:t>Результат практики</a:t>
            </a:r>
          </a:p>
        </p:txBody>
      </p:sp>
    </p:spTree>
    <p:extLst>
      <p:ext uri="{BB962C8B-B14F-4D97-AF65-F5344CB8AC3E}">
        <p14:creationId xmlns:p14="http://schemas.microsoft.com/office/powerpoint/2010/main" val="400950155"/>
      </p:ext>
    </p:extLst>
  </p:cSld>
  <p:clrMapOvr>
    <a:masterClrMapping/>
  </p:clrMapOvr>
</p:sld>
</file>

<file path=ppt/theme/theme1.xml><?xml version="1.0" encoding="utf-8"?>
<a:theme xmlns:a="http://schemas.openxmlformats.org/drawingml/2006/main" name="Сектор">
  <a:themeElements>
    <a:clrScheme name="Сектор">
      <a:dk1>
        <a:sysClr val="windowText" lastClr="000000"/>
      </a:dk1>
      <a:lt1>
        <a:sysClr val="window" lastClr="FFFFFF"/>
      </a:lt1>
      <a:dk2>
        <a:srgbClr val="D06F1E"/>
      </a:dk2>
      <a:lt2>
        <a:srgbClr val="F0BE21"/>
      </a:lt2>
      <a:accent1>
        <a:srgbClr val="760603"/>
      </a:accent1>
      <a:accent2>
        <a:srgbClr val="9F761A"/>
      </a:accent2>
      <a:accent3>
        <a:srgbClr val="92A200"/>
      </a:accent3>
      <a:accent4>
        <a:srgbClr val="4AA157"/>
      </a:accent4>
      <a:accent5>
        <a:srgbClr val="46788D"/>
      </a:accent5>
      <a:accent6>
        <a:srgbClr val="A848A8"/>
      </a:accent6>
      <a:hlink>
        <a:srgbClr val="460402"/>
      </a:hlink>
      <a:folHlink>
        <a:srgbClr val="991111"/>
      </a:folHlink>
    </a:clrScheme>
    <a:fontScheme name="Сектор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ектор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3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2700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162000"/>
                <a:satMod val="200000"/>
                <a:lumMod val="124000"/>
              </a:schemeClr>
            </a:gs>
            <a:gs pos="100000">
              <a:schemeClr val="phClr">
                <a:shade val="96000"/>
                <a:hueMod val="88000"/>
                <a:satMod val="220000"/>
                <a:lumMod val="82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162000"/>
                <a:satMod val="200000"/>
                <a:lumMod val="124000"/>
              </a:schemeClr>
            </a:gs>
            <a:gs pos="100000">
              <a:schemeClr val="phClr">
                <a:shade val="96000"/>
                <a:hueMod val="88000"/>
                <a:satMod val="220000"/>
                <a:lumMod val="82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282EB108-EDE6-4B8E-957B-D4A69BF580E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587</TotalTime>
  <Words>1178</Words>
  <Application>Microsoft Office PowerPoint</Application>
  <PresentationFormat>Экран (4:3)</PresentationFormat>
  <Paragraphs>124</Paragraphs>
  <Slides>18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4" baseType="lpstr">
      <vt:lpstr>Arial</vt:lpstr>
      <vt:lpstr>Calibri</vt:lpstr>
      <vt:lpstr>Century Gothic</vt:lpstr>
      <vt:lpstr>Times New Roman</vt:lpstr>
      <vt:lpstr>Wingdings 3</vt:lpstr>
      <vt:lpstr>Сектор</vt:lpstr>
      <vt:lpstr>Проектная деятельность как ведущий фактор реализации основной образовательной программы в рамках внедрения ФГОС</vt:lpstr>
      <vt:lpstr>Цель и целевая аудитория практики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Результат практики</vt:lpstr>
      <vt:lpstr>Презентация PowerPoint</vt:lpstr>
      <vt:lpstr>Презентация PowerPoint</vt:lpstr>
      <vt:lpstr>Пленарное заседание «Возможности проектной деятельности». 2021 -2022 гг </vt:lpstr>
      <vt:lpstr>Пленарное заседание «Общешкольные проекты». 2022 -2023 гг </vt:lpstr>
      <vt:lpstr>Ресурсы для реализации практики</vt:lpstr>
      <vt:lpstr>Ресурсы для реализации практики</vt:lpstr>
      <vt:lpstr>Ресурсы для реализации практики</vt:lpstr>
      <vt:lpstr>Практика и качество образования или Влияние практики на качество образования в ОУ</vt:lpstr>
      <vt:lpstr>Презентация PowerPoint</vt:lpstr>
      <vt:lpstr>Контакты для тиражирования   (к кому обратиться за помощью) и рекомендуемые источники информации по предложенной практике   Библиографическое описание электронных ресурсов. Общие требования и правила составления — М.: ИПК Издательство стандартов. 2001г.  Кафедра начального, основного и среднего общего образования – СПб АППО (spbappo.ru)     </vt:lpstr>
    </vt:vector>
  </TitlesOfParts>
  <Company>Org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Межрайонная конференция «РесурсыПлюс: обсуждаем импульсы к развитию»</dc:title>
  <dc:creator>User</dc:creator>
  <cp:lastModifiedBy>Лидия Муль</cp:lastModifiedBy>
  <cp:revision>28</cp:revision>
  <dcterms:created xsi:type="dcterms:W3CDTF">2023-10-02T09:30:17Z</dcterms:created>
  <dcterms:modified xsi:type="dcterms:W3CDTF">2024-06-13T19:17:56Z</dcterms:modified>
</cp:coreProperties>
</file>