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067A-E68A-4338-A44C-D80D6F21A04C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D0CCF-DF13-4529-8E61-18280030D8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 do, play or go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D0CCF-DF13-4529-8E61-18280030D853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спорт (100 фото) • Прикольные картинки и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спорт (100 фото) • Прикольные картинки и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Картинки с надписью о спорт ты мир (46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8024" y="6309320"/>
            <a:ext cx="351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учитель английского языка</a:t>
            </a:r>
          </a:p>
          <a:p>
            <a:r>
              <a:rPr lang="ru-RU" dirty="0" smtClean="0"/>
              <a:t>Усачёва Марина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You do :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060848"/>
            <a:ext cx="86041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gymnastics, judo, weightlifting, aerobics,</a:t>
            </a:r>
          </a:p>
          <a:p>
            <a:r>
              <a:rPr lang="en-US" sz="3200" b="1" dirty="0" smtClean="0">
                <a:solidFill>
                  <a:srgbClr val="7030A0"/>
                </a:solidFill>
              </a:rPr>
              <a:t>Yoga, wrestling,  circuit training, archery, athletics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You play :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060848"/>
            <a:ext cx="86539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g</a:t>
            </a:r>
            <a:r>
              <a:rPr lang="en-US" sz="3200" b="1" dirty="0" smtClean="0">
                <a:solidFill>
                  <a:srgbClr val="7030A0"/>
                </a:solidFill>
              </a:rPr>
              <a:t>ames, badminton, billiard, hockey, bowls, rugby, </a:t>
            </a:r>
          </a:p>
          <a:p>
            <a:r>
              <a:rPr lang="en-US" sz="3200" b="1" dirty="0" smtClean="0">
                <a:solidFill>
                  <a:srgbClr val="7030A0"/>
                </a:solidFill>
              </a:rPr>
              <a:t>golf, (table) tennis, </a:t>
            </a:r>
          </a:p>
          <a:p>
            <a:r>
              <a:rPr lang="en-US" sz="3200" b="1" dirty="0" smtClean="0">
                <a:solidFill>
                  <a:srgbClr val="7030A0"/>
                </a:solidFill>
              </a:rPr>
              <a:t>c</a:t>
            </a:r>
            <a:r>
              <a:rPr lang="en-US" sz="3200" b="1" dirty="0" smtClean="0">
                <a:solidFill>
                  <a:srgbClr val="7030A0"/>
                </a:solidFill>
              </a:rPr>
              <a:t>ricket, baseball, chess, darts, cards, dominoes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You go :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988840"/>
            <a:ext cx="67944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f</a:t>
            </a:r>
            <a:r>
              <a:rPr lang="en-US" sz="3200" b="1" dirty="0" smtClean="0">
                <a:solidFill>
                  <a:srgbClr val="7030A0"/>
                </a:solidFill>
              </a:rPr>
              <a:t>ishing, skiing, bowling, </a:t>
            </a:r>
          </a:p>
          <a:p>
            <a:r>
              <a:rPr lang="en-US" sz="3200" b="1" dirty="0" smtClean="0">
                <a:solidFill>
                  <a:srgbClr val="7030A0"/>
                </a:solidFill>
              </a:rPr>
              <a:t>c</a:t>
            </a:r>
            <a:r>
              <a:rPr lang="en-US" sz="3200" b="1" dirty="0" smtClean="0">
                <a:solidFill>
                  <a:srgbClr val="7030A0"/>
                </a:solidFill>
              </a:rPr>
              <a:t>ycling, skateboarding, surfing,</a:t>
            </a:r>
          </a:p>
          <a:p>
            <a:r>
              <a:rPr lang="en-US" sz="3200" b="1" dirty="0" smtClean="0">
                <a:solidFill>
                  <a:srgbClr val="7030A0"/>
                </a:solidFill>
              </a:rPr>
              <a:t>s</a:t>
            </a:r>
            <a:r>
              <a:rPr lang="en-US" sz="3200" b="1" dirty="0" smtClean="0">
                <a:solidFill>
                  <a:srgbClr val="7030A0"/>
                </a:solidFill>
              </a:rPr>
              <a:t>nowboarding, hang-gliding, climbing,</a:t>
            </a:r>
          </a:p>
          <a:p>
            <a:r>
              <a:rPr lang="en-US" sz="3200" b="1" dirty="0" smtClean="0">
                <a:solidFill>
                  <a:srgbClr val="7030A0"/>
                </a:solidFill>
              </a:rPr>
              <a:t>h</a:t>
            </a:r>
            <a:r>
              <a:rPr lang="en-US" sz="3200" b="1" dirty="0" smtClean="0">
                <a:solidFill>
                  <a:srgbClr val="7030A0"/>
                </a:solidFill>
              </a:rPr>
              <a:t>ill walking, sailing, jogging, swimming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Complete the sentences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with </a:t>
            </a:r>
            <a:r>
              <a:rPr lang="en-US" sz="2400" b="1" i="1" dirty="0" smtClean="0">
                <a:solidFill>
                  <a:srgbClr val="FF0000"/>
                </a:solidFill>
              </a:rPr>
              <a:t>do</a:t>
            </a:r>
            <a:r>
              <a:rPr lang="en-US" sz="2400" b="1" dirty="0" smtClean="0">
                <a:solidFill>
                  <a:srgbClr val="002060"/>
                </a:solidFill>
              </a:rPr>
              <a:t> , </a:t>
            </a:r>
            <a:r>
              <a:rPr lang="en-US" sz="2400" b="1" i="1" dirty="0" smtClean="0">
                <a:solidFill>
                  <a:srgbClr val="FF0000"/>
                </a:solidFill>
              </a:rPr>
              <a:t>play</a:t>
            </a:r>
            <a:r>
              <a:rPr lang="en-US" sz="2400" b="1" dirty="0" smtClean="0">
                <a:solidFill>
                  <a:srgbClr val="002060"/>
                </a:solidFill>
              </a:rPr>
              <a:t> or </a:t>
            </a:r>
            <a:r>
              <a:rPr lang="en-US" sz="2400" b="1" i="1" dirty="0" smtClean="0">
                <a:solidFill>
                  <a:srgbClr val="FF0000"/>
                </a:solidFill>
              </a:rPr>
              <a:t>go</a:t>
            </a:r>
            <a:r>
              <a:rPr lang="en-US" sz="2400" b="1" dirty="0" smtClean="0">
                <a:solidFill>
                  <a:srgbClr val="002060"/>
                </a:solidFill>
              </a:rPr>
              <a:t> in the correct form.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060848"/>
            <a:ext cx="627832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</a:rPr>
              <a:t>You can              			 judo!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</a:rPr>
              <a:t>You can                             badminton!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</a:rPr>
              <a:t>You can                            swimming!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</a:rPr>
              <a:t>You can                            weightlifting!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</a:rPr>
              <a:t>You can                            circuit training!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</a:rPr>
              <a:t>You can                             table tennis!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</a:rPr>
              <a:t>You can                             skateboarding!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</a:rPr>
              <a:t>You can even                    darts.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Look at the error warning.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There are six verbs + nouns errors in this email. Find and correct them.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060848"/>
            <a:ext cx="87129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Hi Mike, </a:t>
            </a:r>
          </a:p>
          <a:p>
            <a:r>
              <a:rPr lang="en-US" sz="2000" dirty="0" smtClean="0"/>
              <a:t>d</a:t>
            </a:r>
            <a:r>
              <a:rPr lang="en-US" sz="2000" dirty="0" smtClean="0"/>
              <a:t>o you fancy coming on a sporting weekend with me next month? It sounds great –</a:t>
            </a:r>
          </a:p>
          <a:p>
            <a:r>
              <a:rPr lang="en-US" sz="2000" dirty="0" smtClean="0"/>
              <a:t>w</a:t>
            </a:r>
            <a:r>
              <a:rPr lang="en-US" sz="2000" dirty="0" smtClean="0"/>
              <a:t>ould make a change from playing computer games. You can make lots of different </a:t>
            </a:r>
          </a:p>
          <a:p>
            <a:r>
              <a:rPr lang="en-US" sz="2000" dirty="0" smtClean="0"/>
              <a:t>a</a:t>
            </a:r>
            <a:r>
              <a:rPr lang="en-US" sz="2000" dirty="0" smtClean="0"/>
              <a:t>ctivities. You could even do fishing. I think. You can’t go skiing at this time of year but</a:t>
            </a:r>
          </a:p>
          <a:p>
            <a:r>
              <a:rPr lang="en-US" sz="2000" dirty="0" smtClean="0"/>
              <a:t>y</a:t>
            </a:r>
            <a:r>
              <a:rPr lang="en-US" sz="2000" dirty="0" smtClean="0"/>
              <a:t>ou can make water skiing, if you like. Everyone has to make general exercises first</a:t>
            </a:r>
          </a:p>
          <a:p>
            <a:r>
              <a:rPr lang="en-US" sz="2000" dirty="0" smtClean="0"/>
              <a:t>t</a:t>
            </a:r>
            <a:r>
              <a:rPr lang="en-US" sz="2000" dirty="0" smtClean="0"/>
              <a:t>hing in the morning and then you can make whatever sport you like, more or less.</a:t>
            </a:r>
          </a:p>
          <a:p>
            <a:r>
              <a:rPr lang="en-US" sz="2000" dirty="0" smtClean="0"/>
              <a:t>I’ve never practiced badminton so I think I’m going to do that. Then in the afternoon</a:t>
            </a:r>
          </a:p>
          <a:p>
            <a:r>
              <a:rPr lang="en-US" sz="2000" dirty="0" smtClean="0"/>
              <a:t>I’m looking forward to the chance to practice my tennis serve with their professional</a:t>
            </a:r>
          </a:p>
          <a:p>
            <a:r>
              <a:rPr lang="en-US" sz="2000" dirty="0" smtClean="0"/>
              <a:t>c</a:t>
            </a:r>
            <a:r>
              <a:rPr lang="en-US" sz="2000" dirty="0" smtClean="0"/>
              <a:t>oach. Please try to come!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916832"/>
            <a:ext cx="444884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 can </a:t>
            </a:r>
            <a:r>
              <a:rPr lang="en-US" dirty="0" smtClean="0">
                <a:solidFill>
                  <a:srgbClr val="FF0000"/>
                </a:solidFill>
              </a:rPr>
              <a:t>do</a:t>
            </a:r>
            <a:r>
              <a:rPr lang="en-US" dirty="0" smtClean="0"/>
              <a:t> lots of different activities.</a:t>
            </a:r>
          </a:p>
          <a:p>
            <a:r>
              <a:rPr lang="en-US" dirty="0" smtClean="0"/>
              <a:t>You could even </a:t>
            </a:r>
            <a:r>
              <a:rPr lang="en-US" dirty="0" smtClean="0">
                <a:solidFill>
                  <a:srgbClr val="FF0000"/>
                </a:solidFill>
              </a:rPr>
              <a:t>go </a:t>
            </a:r>
            <a:r>
              <a:rPr lang="en-US" dirty="0" smtClean="0"/>
              <a:t>fishing.</a:t>
            </a:r>
          </a:p>
          <a:p>
            <a:r>
              <a:rPr lang="en-US" dirty="0" smtClean="0"/>
              <a:t>But you can </a:t>
            </a:r>
            <a:r>
              <a:rPr lang="en-US" dirty="0" smtClean="0">
                <a:solidFill>
                  <a:srgbClr val="FF0000"/>
                </a:solidFill>
              </a:rPr>
              <a:t>go</a:t>
            </a:r>
            <a:r>
              <a:rPr lang="en-US" dirty="0" smtClean="0"/>
              <a:t> water skiing</a:t>
            </a:r>
          </a:p>
          <a:p>
            <a:r>
              <a:rPr lang="en-US" dirty="0" smtClean="0"/>
              <a:t>Everyone has to </a:t>
            </a:r>
            <a:r>
              <a:rPr lang="en-US" dirty="0" smtClean="0">
                <a:solidFill>
                  <a:srgbClr val="FF0000"/>
                </a:solidFill>
              </a:rPr>
              <a:t>do</a:t>
            </a:r>
            <a:r>
              <a:rPr lang="en-US" dirty="0" smtClean="0"/>
              <a:t> general exercises…</a:t>
            </a:r>
          </a:p>
          <a:p>
            <a:r>
              <a:rPr lang="en-US" dirty="0" smtClean="0"/>
              <a:t>Than you can </a:t>
            </a:r>
            <a:r>
              <a:rPr lang="en-US" dirty="0" smtClean="0">
                <a:solidFill>
                  <a:srgbClr val="FF0000"/>
                </a:solidFill>
              </a:rPr>
              <a:t>do/play</a:t>
            </a:r>
            <a:r>
              <a:rPr lang="en-US" dirty="0" smtClean="0"/>
              <a:t> whatever sport you like</a:t>
            </a:r>
          </a:p>
          <a:p>
            <a:r>
              <a:rPr lang="en-US" dirty="0" smtClean="0"/>
              <a:t>I’ve never </a:t>
            </a:r>
            <a:r>
              <a:rPr lang="en-US" dirty="0" smtClean="0">
                <a:solidFill>
                  <a:srgbClr val="FF0000"/>
                </a:solidFill>
              </a:rPr>
              <a:t>played</a:t>
            </a:r>
            <a:r>
              <a:rPr lang="en-US" dirty="0" smtClean="0"/>
              <a:t> badminton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 the pictures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556792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Puck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636912"/>
            <a:ext cx="756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racket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717032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ball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4437112"/>
            <a:ext cx="1369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Rod and reel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5085184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paddle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3284984"/>
            <a:ext cx="88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flippers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1268760"/>
            <a:ext cx="620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rope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220486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hoop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5949280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saddle</a:t>
            </a:r>
            <a:endParaRPr lang="ru-RU" dirty="0"/>
          </a:p>
        </p:txBody>
      </p:sp>
      <p:sp>
        <p:nvSpPr>
          <p:cNvPr id="14338" name="AutoShape 2" descr="Веревка джутовая 22 мм в Санкт-Петербург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Веревка 11 мм ШНУР Скала S11 ВСС (48 пр) стат — OOO &quot;ШНУР&quot; — — Гибкие  анкерные линии, Канаты — купить в интернет магазине за 74.00 ру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4" name="Picture 8" descr="Веревка 11 мм ШНУР Скала S11 ВСС (48 пр) стат — OOO &quot;ШНУР&quot; — — Гибкие  анкерные линии, Канаты — купить в интернет магазине за 74.00 ру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196752"/>
            <a:ext cx="648072" cy="648072"/>
          </a:xfrm>
          <a:prstGeom prst="rect">
            <a:avLst/>
          </a:prstGeom>
          <a:noFill/>
        </p:spPr>
      </p:pic>
      <p:pic>
        <p:nvPicPr>
          <p:cNvPr id="14346" name="Picture 10" descr="Ласты Mares Avanti Quattro Plus купить в Москве | Scuba-Shop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00808"/>
            <a:ext cx="768274" cy="780567"/>
          </a:xfrm>
          <a:prstGeom prst="rect">
            <a:avLst/>
          </a:prstGeom>
          <a:noFill/>
        </p:spPr>
      </p:pic>
      <p:pic>
        <p:nvPicPr>
          <p:cNvPr id="14348" name="Picture 12" descr="Шайба хоккейная детская на Лесоторговой в Орле по цене: 85 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9392" y="2348880"/>
            <a:ext cx="864096" cy="648072"/>
          </a:xfrm>
          <a:prstGeom prst="rect">
            <a:avLst/>
          </a:prstGeom>
          <a:noFill/>
        </p:spPr>
      </p:pic>
      <p:pic>
        <p:nvPicPr>
          <p:cNvPr id="14350" name="Picture 14" descr="Седло спортивное Kerbl в сбор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4077072"/>
            <a:ext cx="912432" cy="1164207"/>
          </a:xfrm>
          <a:prstGeom prst="rect">
            <a:avLst/>
          </a:prstGeom>
          <a:noFill/>
        </p:spPr>
      </p:pic>
      <p:pic>
        <p:nvPicPr>
          <p:cNvPr id="14352" name="Picture 16" descr="Футбольный мяч Sota, зелены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5868" y="3501008"/>
            <a:ext cx="864096" cy="864096"/>
          </a:xfrm>
          <a:prstGeom prst="rect">
            <a:avLst/>
          </a:prstGeom>
          <a:noFill/>
        </p:spPr>
      </p:pic>
      <p:pic>
        <p:nvPicPr>
          <p:cNvPr id="14354" name="Picture 18" descr="Удочки - купить удочку для рыбалки, цены на удилища на Мегамаркет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4869161"/>
            <a:ext cx="767403" cy="720080"/>
          </a:xfrm>
          <a:prstGeom prst="rect">
            <a:avLst/>
          </a:prstGeom>
          <a:noFill/>
        </p:spPr>
      </p:pic>
      <p:pic>
        <p:nvPicPr>
          <p:cNvPr id="14356" name="Picture 20" descr="Весло-У для катамарана, рафта с прямой ручкой (модель 2) - Урал-Экспедиция  | UREX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62106" y="1412776"/>
            <a:ext cx="810090" cy="504056"/>
          </a:xfrm>
          <a:prstGeom prst="rect">
            <a:avLst/>
          </a:prstGeom>
          <a:noFill/>
        </p:spPr>
      </p:pic>
      <p:pic>
        <p:nvPicPr>
          <p:cNvPr id="14358" name="Picture 22" descr="Ракетка теннисная женская/мужская Wilson - Clash 100L V2 черная/красная 280  г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5" y="5157193"/>
            <a:ext cx="576064" cy="576064"/>
          </a:xfrm>
          <a:prstGeom prst="rect">
            <a:avLst/>
          </a:prstGeom>
          <a:noFill/>
        </p:spPr>
      </p:pic>
      <p:pic>
        <p:nvPicPr>
          <p:cNvPr id="14360" name="Picture 24" descr="Баскетбольное кольцо • Reform Sports 202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07904" y="5157192"/>
            <a:ext cx="720080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8.88889E-6 L 0.77968 0.147 " pathEditMode="relative" ptsTypes="AA">
                                      <p:cBhvr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89 0.0257 L 0.6375 0.25672 " pathEditMode="relative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L 0.33872 0.54606 " pathEditMode="relative" ptsTypes="AA">
                                      <p:cBhvr>
                                        <p:cTn id="1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L 0.20486 0.47268 " pathEditMode="relative" ptsTypes="AA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19 -0.03704 L 0.39792 -0.0895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97 0.02592 L 0.35469 0.12037 " pathEditMode="relative" ptsTypes="AA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2222E-6 L 0.55122 0.24167 " pathEditMode="relative" ptsTypes="AA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89 0.0155 L 0.18854 -0.45695 " pathEditMode="relative" ptsTypes="AA">
                                      <p:cBhvr>
                                        <p:cTn id="3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0.65365 -0.12593 " pathEditMode="relative" ptsTypes="AA">
                                      <p:cBhvr>
                                        <p:cTn id="3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293</Words>
  <Application>Microsoft Office PowerPoint</Application>
  <PresentationFormat>Экран (4:3)</PresentationFormat>
  <Paragraphs>52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You do :</vt:lpstr>
      <vt:lpstr>You play :</vt:lpstr>
      <vt:lpstr>You go :</vt:lpstr>
      <vt:lpstr>Complete the sentences with do , play or go in the correct form. </vt:lpstr>
      <vt:lpstr>Look at the error warning. There are six verbs + nouns errors in this email. Find and correct them.</vt:lpstr>
      <vt:lpstr>Keys:</vt:lpstr>
      <vt:lpstr>Match the pictures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2024-06-18T10:52:07Z</dcterms:created>
  <dcterms:modified xsi:type="dcterms:W3CDTF">2024-06-18T12:01:57Z</dcterms:modified>
</cp:coreProperties>
</file>