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1051" y="-243408"/>
            <a:ext cx="3744416" cy="1368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>
                <a:solidFill>
                  <a:schemeClr val="bg2">
                    <a:lumMod val="25000"/>
                  </a:schemeClr>
                </a:solidFill>
              </a:rPr>
              <a:t>Animals</a:t>
            </a:r>
            <a:r>
              <a:rPr lang="en-US" sz="3100" b="1" dirty="0">
                <a:solidFill>
                  <a:srgbClr val="7030A0"/>
                </a:solidFill>
              </a:rPr>
              <a:t/>
            </a:r>
            <a:br>
              <a:rPr lang="en-US" sz="3100" b="1" dirty="0">
                <a:solidFill>
                  <a:srgbClr val="7030A0"/>
                </a:solidFill>
              </a:rPr>
            </a:br>
            <a:r>
              <a:rPr lang="en-US" sz="3100" b="1" dirty="0" smtClean="0">
                <a:solidFill>
                  <a:srgbClr val="0070C0"/>
                </a:solidFill>
              </a:rPr>
              <a:t>MY PETS</a:t>
            </a: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0811" y="1052736"/>
            <a:ext cx="3816424" cy="5975221"/>
          </a:xfrm>
        </p:spPr>
        <p:txBody>
          <a:bodyPr>
            <a:noAutofit/>
          </a:bodyPr>
          <a:lstStyle/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lion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a tiger</a:t>
            </a: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 wolf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camel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crocodile 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rhino              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an elephant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snake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squirrel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giraffe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monkey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bear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peacock</a:t>
            </a:r>
          </a:p>
          <a:p>
            <a:r>
              <a:rPr lang="en-US" sz="2200" b="1" dirty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 hare</a:t>
            </a:r>
          </a:p>
          <a:p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894" y="1019954"/>
            <a:ext cx="4392488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dog</a:t>
            </a:r>
            <a:endParaRPr lang="ru-RU" sz="2200" b="1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tortoise</a:t>
            </a:r>
            <a:endParaRPr lang="ru-RU" sz="2200" b="1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duck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goose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rabbit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hen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budgie</a:t>
            </a:r>
            <a:endParaRPr lang="ru-RU" sz="2200" b="1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sheep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 goat</a:t>
            </a:r>
            <a:endParaRPr lang="ru-RU" sz="2200" b="1" dirty="0">
              <a:solidFill>
                <a:srgbClr val="FF000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cat</a:t>
            </a:r>
            <a:endParaRPr lang="ru-RU" sz="2200" b="1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kitten</a:t>
            </a:r>
            <a:endParaRPr lang="ru-RU" sz="2200" b="1" dirty="0">
              <a:solidFill>
                <a:srgbClr val="0070C0"/>
              </a:solidFill>
            </a:endParaRP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0070C0"/>
                </a:solidFill>
              </a:rPr>
              <a:t>a guinea </a:t>
            </a:r>
            <a:r>
              <a:rPr lang="en-US" sz="2200" b="1" dirty="0" smtClean="0">
                <a:solidFill>
                  <a:srgbClr val="0070C0"/>
                </a:solidFill>
              </a:rPr>
              <a:t>pig</a:t>
            </a: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</a:t>
            </a:r>
            <a:r>
              <a:rPr lang="en-US" sz="2200" b="1" dirty="0" smtClean="0">
                <a:solidFill>
                  <a:srgbClr val="FF0000"/>
                </a:solidFill>
              </a:rPr>
              <a:t> cow</a:t>
            </a:r>
          </a:p>
          <a:p>
            <a:pPr algn="ctr">
              <a:spcBef>
                <a:spcPts val="576"/>
              </a:spcBef>
            </a:pPr>
            <a:r>
              <a:rPr lang="en-US" sz="2200" b="1" dirty="0">
                <a:solidFill>
                  <a:srgbClr val="FF0000"/>
                </a:solidFill>
              </a:rPr>
              <a:t>a</a:t>
            </a:r>
            <a:r>
              <a:rPr lang="en-US" sz="2200" b="1" dirty="0" smtClean="0">
                <a:solidFill>
                  <a:srgbClr val="FF0000"/>
                </a:solidFill>
              </a:rPr>
              <a:t> goldfish</a:t>
            </a:r>
            <a:endParaRPr lang="ru-RU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5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741493"/>
              </p:ext>
            </p:extLst>
          </p:nvPr>
        </p:nvGraphicFramePr>
        <p:xfrm>
          <a:off x="179512" y="1916831"/>
          <a:ext cx="8568949" cy="4608513"/>
        </p:xfrm>
        <a:graphic>
          <a:graphicData uri="http://schemas.openxmlformats.org/drawingml/2006/table">
            <a:tbl>
              <a:tblPr firstRow="1" firstCol="1" bandRow="1"/>
              <a:tblGrid>
                <a:gridCol w="658594"/>
                <a:gridCol w="658594"/>
                <a:gridCol w="658594"/>
                <a:gridCol w="658594"/>
                <a:gridCol w="659397"/>
                <a:gridCol w="659397"/>
                <a:gridCol w="659397"/>
                <a:gridCol w="659397"/>
                <a:gridCol w="659397"/>
                <a:gridCol w="659397"/>
                <a:gridCol w="659397"/>
                <a:gridCol w="659397"/>
                <a:gridCol w="659397"/>
              </a:tblGrid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8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8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8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8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8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3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750"/>
                        </a:spcAft>
                      </a:pPr>
                      <a:r>
                        <a:rPr lang="en-US" sz="19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51720" y="1916832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b   e    a    r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2550381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    n    a    k   e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3227424"/>
            <a:ext cx="5220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 s    q    u    i     r    </a:t>
            </a:r>
            <a:r>
              <a:rPr lang="en-US" sz="4000" dirty="0" err="1" smtClean="0"/>
              <a:t>r</a:t>
            </a:r>
            <a:r>
              <a:rPr lang="en-US" sz="4000" dirty="0" smtClean="0"/>
              <a:t>    </a:t>
            </a:r>
            <a:r>
              <a:rPr lang="en-US" sz="4000" dirty="0"/>
              <a:t>e</a:t>
            </a:r>
            <a:r>
              <a:rPr lang="en-US" sz="4000" dirty="0" smtClean="0"/>
              <a:t>    l 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3861048"/>
            <a:ext cx="3852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m  o    n   k    e   y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3614192" y="456893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   a    r    e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3419872" y="5157192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e    l    e    p   h    a    n   t </a:t>
            </a:r>
            <a:endParaRPr lang="ru-RU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5865078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k    i     t    </a:t>
            </a:r>
            <a:r>
              <a:rPr lang="en-US" sz="4000" dirty="0" err="1" smtClean="0"/>
              <a:t>t</a:t>
            </a:r>
            <a:r>
              <a:rPr lang="en-US" sz="4000" dirty="0" smtClean="0"/>
              <a:t>    e    n   s</a:t>
            </a:r>
            <a:endParaRPr lang="ru-RU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441025" y="764704"/>
            <a:ext cx="81441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750"/>
              </a:spcAft>
            </a:pPr>
            <a:r>
              <a:rPr lang="en-US" sz="32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Guess </a:t>
            </a:r>
            <a:r>
              <a:rPr lang="en-US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the crossword </a:t>
            </a:r>
            <a:r>
              <a:rPr lang="en-US" sz="32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and find the main word!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103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10" y="1556792"/>
            <a:ext cx="7772400" cy="44878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1"/>
                </a:solidFill>
              </a:rPr>
              <a:t>What pet has he/she got?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He/She</a:t>
            </a:r>
            <a:r>
              <a:rPr lang="en-US" b="1" dirty="0" smtClean="0">
                <a:solidFill>
                  <a:srgbClr val="FF0000"/>
                </a:solidFill>
              </a:rPr>
              <a:t> has got a …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What is his/her name?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His/Her</a:t>
            </a:r>
            <a:r>
              <a:rPr lang="en-US" b="1" dirty="0" smtClean="0">
                <a:solidFill>
                  <a:srgbClr val="FF0000"/>
                </a:solidFill>
              </a:rPr>
              <a:t> name is…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476672"/>
            <a:ext cx="2308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MY PETS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MY PETS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844824"/>
            <a:ext cx="626469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prstClr val="black"/>
                </a:solidFill>
                <a:ea typeface="+mj-ea"/>
                <a:cs typeface="+mj-cs"/>
              </a:rPr>
              <a:t>What </a:t>
            </a: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pet </a:t>
            </a:r>
            <a:r>
              <a:rPr lang="en-US" sz="4400" b="1" dirty="0" smtClean="0">
                <a:solidFill>
                  <a:prstClr val="black"/>
                </a:solidFill>
                <a:ea typeface="+mj-ea"/>
                <a:cs typeface="+mj-cs"/>
              </a:rPr>
              <a:t>have you got?</a:t>
            </a: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4400" b="1" dirty="0" smtClean="0">
                <a:solidFill>
                  <a:srgbClr val="FF0000"/>
                </a:solidFill>
                <a:ea typeface="+mj-ea"/>
                <a:cs typeface="+mj-cs"/>
              </a:rPr>
              <a:t>I have got </a:t>
            </a:r>
            <a:r>
              <a:rPr lang="en-US" sz="4400" b="1" dirty="0">
                <a:solidFill>
                  <a:srgbClr val="FF0000"/>
                </a:solidFill>
                <a:ea typeface="+mj-ea"/>
                <a:cs typeface="+mj-cs"/>
              </a:rPr>
              <a:t>a </a:t>
            </a:r>
            <a:r>
              <a:rPr lang="en-US" sz="4400" b="1" dirty="0" smtClean="0">
                <a:solidFill>
                  <a:srgbClr val="FF0000"/>
                </a:solidFill>
                <a:ea typeface="+mj-ea"/>
                <a:cs typeface="+mj-cs"/>
              </a:rPr>
              <a:t>…</a:t>
            </a: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What is his/her name</a:t>
            </a:r>
            <a:r>
              <a:rPr lang="en-US" sz="4400" b="1" dirty="0" smtClean="0">
                <a:solidFill>
                  <a:prstClr val="black"/>
                </a:solidFill>
                <a:ea typeface="+mj-ea"/>
                <a:cs typeface="+mj-cs"/>
              </a:rPr>
              <a:t>?</a:t>
            </a: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4400" b="1" dirty="0" err="1">
                <a:solidFill>
                  <a:srgbClr val="FF0000"/>
                </a:solidFill>
                <a:ea typeface="+mj-ea"/>
                <a:cs typeface="+mj-cs"/>
              </a:rPr>
              <a:t>His/Her</a:t>
            </a:r>
            <a:r>
              <a:rPr lang="en-US" sz="4400" b="1" dirty="0">
                <a:solidFill>
                  <a:srgbClr val="FF0000"/>
                </a:solidFill>
                <a:ea typeface="+mj-ea"/>
                <a:cs typeface="+mj-cs"/>
              </a:rPr>
              <a:t> name </a:t>
            </a:r>
            <a:r>
              <a:rPr lang="en-US" sz="4400" b="1" dirty="0" smtClean="0">
                <a:solidFill>
                  <a:srgbClr val="FF0000"/>
                </a:solidFill>
                <a:ea typeface="+mj-ea"/>
                <a:cs typeface="+mj-cs"/>
              </a:rPr>
              <a:t>is …</a:t>
            </a:r>
          </a:p>
          <a:p>
            <a:pPr algn="ctr"/>
            <a:r>
              <a:rPr lang="en-US" sz="4400" b="1" dirty="0" smtClean="0">
                <a:ea typeface="+mj-ea"/>
                <a:cs typeface="+mj-cs"/>
              </a:rPr>
              <a:t>How old is he/she?</a:t>
            </a:r>
          </a:p>
          <a:p>
            <a:pPr algn="ctr"/>
            <a:r>
              <a:rPr lang="en-US" sz="4400" b="1" dirty="0" err="1" smtClean="0">
                <a:solidFill>
                  <a:srgbClr val="FF0000"/>
                </a:solidFill>
                <a:ea typeface="+mj-ea"/>
                <a:cs typeface="+mj-cs"/>
              </a:rPr>
              <a:t>He/She</a:t>
            </a:r>
            <a:r>
              <a:rPr lang="en-US" sz="4400" b="1" dirty="0" smtClean="0">
                <a:solidFill>
                  <a:srgbClr val="FF0000"/>
                </a:solidFill>
                <a:ea typeface="+mj-ea"/>
                <a:cs typeface="+mj-cs"/>
              </a:rPr>
              <a:t> is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3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261</TotalTime>
  <Words>122</Words>
  <Application>Microsoft Office PowerPoint</Application>
  <PresentationFormat>Экран (4:3)</PresentationFormat>
  <Paragraphs>92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 Animals MY PETS</vt:lpstr>
      <vt:lpstr>Презентация PowerPoint</vt:lpstr>
      <vt:lpstr> What pet has he/she got?  He/She has got a …  What is his/her name?  His/Her name is…</vt:lpstr>
      <vt:lpstr>MY PETS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Animals </dc:title>
  <dc:creator>777</dc:creator>
  <cp:lastModifiedBy>Пользователь Windows</cp:lastModifiedBy>
  <cp:revision>23</cp:revision>
  <dcterms:created xsi:type="dcterms:W3CDTF">2023-12-23T14:14:21Z</dcterms:created>
  <dcterms:modified xsi:type="dcterms:W3CDTF">2024-01-09T16:59:08Z</dcterms:modified>
</cp:coreProperties>
</file>