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78" r:id="rId3"/>
    <p:sldId id="285" r:id="rId4"/>
    <p:sldId id="286" r:id="rId5"/>
    <p:sldId id="284" r:id="rId6"/>
    <p:sldId id="28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3399"/>
    <a:srgbClr val="0033CC"/>
    <a:srgbClr val="0066CC"/>
    <a:srgbClr val="0000FF"/>
    <a:srgbClr val="009900"/>
    <a:srgbClr val="339933"/>
    <a:srgbClr val="00CC00"/>
    <a:srgbClr val="CC0099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A75A7-5B7F-42E5-95FC-78EAF8202D5B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BF576-FE61-4B1A-B203-9F1CDE4BD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5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542C4D-2FF4-49CF-A024-2F40F6AD2E2F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8.jpe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1175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610" y="-387424"/>
            <a:ext cx="10713665" cy="7817007"/>
          </a:xfrm>
          <a:prstGeom prst="rect">
            <a:avLst/>
          </a:prstGeom>
          <a:effectLst>
            <a:glow rad="1905000">
              <a:schemeClr val="bg1">
                <a:alpha val="99000"/>
              </a:schemeClr>
            </a:glow>
            <a:softEdge rad="1270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71695" y="265872"/>
            <a:ext cx="664957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Anything else?</a:t>
            </a:r>
            <a:endParaRPr lang="en-US" sz="6000" b="1" cap="none" spc="50" dirty="0" smtClean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6000" b="1" cap="none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906" y="1357101"/>
            <a:ext cx="5298044" cy="354028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733" y="2895246"/>
            <a:ext cx="5401716" cy="3596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755576" y="4932478"/>
            <a:ext cx="2997937" cy="7540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300" b="1" dirty="0">
                <a:ln/>
                <a:solidFill>
                  <a:srgbClr val="003399"/>
                </a:solidFill>
              </a:rPr>
              <a:t>i</a:t>
            </a:r>
            <a:r>
              <a:rPr lang="en-US" sz="4300" b="1" cap="none" spc="0" dirty="0" smtClean="0">
                <a:ln/>
                <a:solidFill>
                  <a:srgbClr val="003399"/>
                </a:solidFill>
                <a:effectLst/>
              </a:rPr>
              <a:t>n a shop</a:t>
            </a:r>
            <a:endParaRPr lang="ru-RU" sz="4300" b="1" cap="none" spc="0" dirty="0">
              <a:ln/>
              <a:solidFill>
                <a:srgbClr val="00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4637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4605" y="0"/>
            <a:ext cx="9144000" cy="6861175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351" y="-100481"/>
            <a:ext cx="2927126" cy="2927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31" y="3717032"/>
            <a:ext cx="2293545" cy="264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65" y="101109"/>
            <a:ext cx="4404308" cy="266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1930" y="5589240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009900"/>
                </a:solidFill>
              </a:rPr>
              <a:t> </a:t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r>
              <a:rPr lang="en-US" sz="4800" dirty="0" smtClean="0">
                <a:solidFill>
                  <a:srgbClr val="009900"/>
                </a:solidFill>
              </a:rPr>
              <a:t/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endParaRPr lang="ru-RU" sz="24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01011" y="2459813"/>
            <a:ext cx="30812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400" b="1" u="sng" dirty="0" smtClean="0">
                <a:ln/>
                <a:solidFill>
                  <a:srgbClr val="008080"/>
                </a:solidFill>
              </a:rPr>
              <a:t>two</a:t>
            </a:r>
            <a:r>
              <a:rPr lang="en-US" sz="4400" b="1" dirty="0" smtClean="0">
                <a:ln/>
                <a:solidFill>
                  <a:srgbClr val="008080"/>
                </a:solidFill>
              </a:rPr>
              <a:t> pen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400" b="1" u="sng" dirty="0">
              <a:ln/>
              <a:solidFill>
                <a:srgbClr val="008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343" y="2477886"/>
            <a:ext cx="27382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000" b="1" dirty="0" smtClean="0">
                <a:ln/>
                <a:solidFill>
                  <a:srgbClr val="008080"/>
                </a:solidFill>
              </a:rPr>
              <a:t> </a:t>
            </a:r>
            <a:r>
              <a:rPr lang="en-US" sz="4000" b="1" u="sng" dirty="0" smtClean="0">
                <a:ln/>
                <a:solidFill>
                  <a:srgbClr val="008080"/>
                </a:solidFill>
              </a:rPr>
              <a:t>a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 pen = </a:t>
            </a:r>
          </a:p>
          <a:p>
            <a:r>
              <a:rPr lang="en-US" sz="4000" b="1" u="sng" dirty="0" smtClean="0">
                <a:ln/>
                <a:solidFill>
                  <a:srgbClr val="008080"/>
                </a:solidFill>
              </a:rPr>
              <a:t>one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 pen</a:t>
            </a:r>
            <a:endParaRPr lang="ru-RU" sz="4000" b="1" dirty="0" smtClean="0">
              <a:ln/>
              <a:solidFill>
                <a:srgbClr val="00808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4182" y="5997337"/>
            <a:ext cx="35734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>
                <a:ln/>
                <a:solidFill>
                  <a:srgbClr val="008080"/>
                </a:solidFill>
              </a:rPr>
              <a:t>t</a:t>
            </a:r>
            <a:r>
              <a:rPr lang="en-US" sz="4400" b="1" dirty="0" smtClean="0">
                <a:ln/>
                <a:solidFill>
                  <a:srgbClr val="008080"/>
                </a:solidFill>
              </a:rPr>
              <a:t>hree pen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400" b="1" u="sng" dirty="0">
              <a:ln/>
              <a:solidFill>
                <a:srgbClr val="008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503" y="3092887"/>
            <a:ext cx="3607262" cy="307218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5108323" y="5806253"/>
            <a:ext cx="36263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u="sng" dirty="0">
                <a:ln/>
                <a:solidFill>
                  <a:srgbClr val="008080"/>
                </a:solidFill>
              </a:rPr>
              <a:t>m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any</a:t>
            </a:r>
            <a:r>
              <a:rPr lang="en-US" sz="4400" b="1" dirty="0" smtClean="0">
                <a:ln/>
                <a:solidFill>
                  <a:srgbClr val="008080"/>
                </a:solidFill>
              </a:rPr>
              <a:t> pen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400" b="1" u="sng" dirty="0">
              <a:ln/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9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9" grpId="1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4605" y="0"/>
            <a:ext cx="9144000" cy="6861175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497" y="-100481"/>
            <a:ext cx="3902834" cy="2927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50" y="3717032"/>
            <a:ext cx="3734507" cy="264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05" y="17888"/>
            <a:ext cx="3015968" cy="282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1930" y="5589240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009900"/>
                </a:solidFill>
              </a:rPr>
              <a:t> </a:t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r>
              <a:rPr lang="en-US" sz="4800" dirty="0" smtClean="0">
                <a:solidFill>
                  <a:srgbClr val="009900"/>
                </a:solidFill>
              </a:rPr>
              <a:t/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endParaRPr lang="ru-RU" sz="24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01011" y="2459813"/>
            <a:ext cx="36423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400" b="1" u="sng" dirty="0" smtClean="0">
                <a:ln/>
                <a:solidFill>
                  <a:srgbClr val="008080"/>
                </a:solidFill>
              </a:rPr>
              <a:t>two</a:t>
            </a:r>
            <a:r>
              <a:rPr lang="en-US" sz="4400" b="1" dirty="0" smtClean="0">
                <a:ln/>
                <a:solidFill>
                  <a:srgbClr val="008080"/>
                </a:solidFill>
              </a:rPr>
              <a:t> apple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400" b="1" u="sng" dirty="0">
              <a:ln/>
              <a:solidFill>
                <a:srgbClr val="008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343" y="2477886"/>
            <a:ext cx="36150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000" b="1" dirty="0" smtClean="0">
                <a:ln/>
                <a:solidFill>
                  <a:srgbClr val="008080"/>
                </a:solidFill>
              </a:rPr>
              <a:t> </a:t>
            </a:r>
            <a:r>
              <a:rPr lang="en-US" sz="4000" b="1" u="sng" dirty="0" smtClean="0">
                <a:ln/>
                <a:solidFill>
                  <a:srgbClr val="008080"/>
                </a:solidFill>
              </a:rPr>
              <a:t>an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 apple = </a:t>
            </a:r>
          </a:p>
          <a:p>
            <a:r>
              <a:rPr lang="en-US" sz="4000" b="1" u="sng" dirty="0" smtClean="0">
                <a:ln/>
                <a:solidFill>
                  <a:srgbClr val="008080"/>
                </a:solidFill>
              </a:rPr>
              <a:t>one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 apple</a:t>
            </a:r>
            <a:endParaRPr lang="ru-RU" sz="4000" b="1" dirty="0" smtClean="0">
              <a:ln/>
              <a:solidFill>
                <a:srgbClr val="00808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3656" y="5997337"/>
            <a:ext cx="413446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>
                <a:ln/>
                <a:solidFill>
                  <a:srgbClr val="008080"/>
                </a:solidFill>
              </a:rPr>
              <a:t>t</a:t>
            </a:r>
            <a:r>
              <a:rPr lang="en-US" sz="4400" b="1" dirty="0" smtClean="0">
                <a:ln/>
                <a:solidFill>
                  <a:srgbClr val="008080"/>
                </a:solidFill>
              </a:rPr>
              <a:t>hree apple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400" b="1" u="sng" dirty="0">
              <a:ln/>
              <a:solidFill>
                <a:srgbClr val="008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011" y="3260621"/>
            <a:ext cx="4096246" cy="273671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827797" y="5806253"/>
            <a:ext cx="418736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u="sng" dirty="0">
                <a:ln/>
                <a:solidFill>
                  <a:srgbClr val="008080"/>
                </a:solidFill>
              </a:rPr>
              <a:t>m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any</a:t>
            </a:r>
            <a:r>
              <a:rPr lang="en-US" sz="4400" b="1" dirty="0" smtClean="0">
                <a:ln/>
                <a:solidFill>
                  <a:srgbClr val="008080"/>
                </a:solidFill>
              </a:rPr>
              <a:t> apple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400" b="1" u="sng" dirty="0">
              <a:ln/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78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4605" y="0"/>
            <a:ext cx="9144000" cy="6861175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325" y="-100481"/>
            <a:ext cx="3123178" cy="2927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52" y="3973110"/>
            <a:ext cx="3526502" cy="2130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33" y="17888"/>
            <a:ext cx="2937111" cy="282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1930" y="5589240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009900"/>
                </a:solidFill>
              </a:rPr>
              <a:t> </a:t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r>
              <a:rPr lang="en-US" sz="4800" dirty="0" smtClean="0">
                <a:solidFill>
                  <a:srgbClr val="009900"/>
                </a:solidFill>
              </a:rPr>
              <a:t/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endParaRPr lang="ru-RU" sz="24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46742" y="2491180"/>
            <a:ext cx="28889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400" b="1" dirty="0">
                <a:ln/>
                <a:solidFill>
                  <a:srgbClr val="008080"/>
                </a:solidFill>
              </a:rPr>
              <a:t>a</a:t>
            </a:r>
            <a:r>
              <a:rPr lang="en-US" sz="4400" b="1" dirty="0" smtClean="0">
                <a:ln/>
                <a:solidFill>
                  <a:srgbClr val="008080"/>
                </a:solidFill>
              </a:rPr>
              <a:t>n apple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343" y="2477886"/>
            <a:ext cx="32592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000" b="1" dirty="0" smtClean="0">
                <a:ln/>
                <a:solidFill>
                  <a:srgbClr val="008080"/>
                </a:solidFill>
              </a:rPr>
              <a:t> 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an orange</a:t>
            </a:r>
            <a:endParaRPr lang="ru-RU" sz="4000" b="1" dirty="0" smtClean="0">
              <a:ln/>
              <a:solidFill>
                <a:srgbClr val="00808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92242" y="5846135"/>
            <a:ext cx="17684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/>
                <a:solidFill>
                  <a:srgbClr val="008080"/>
                </a:solidFill>
              </a:rPr>
              <a:t>a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 pen</a:t>
            </a:r>
            <a:endParaRPr lang="ru-RU" sz="4000" b="1" u="sng" dirty="0">
              <a:ln/>
              <a:solidFill>
                <a:srgbClr val="008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992" y="3260621"/>
            <a:ext cx="1396283" cy="273671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5225343" y="5902752"/>
            <a:ext cx="353173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/>
                <a:solidFill>
                  <a:srgbClr val="008080"/>
                </a:solidFill>
              </a:rPr>
              <a:t>a glue stick</a:t>
            </a:r>
            <a:endParaRPr lang="ru-RU" sz="4000" b="1" dirty="0">
              <a:ln/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6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xit" presetSubtype="21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6" presetClass="exit" presetSubtype="21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6" presetClass="exit" presetSubtype="21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6" presetClass="exit" presetSubtype="21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9" grpId="0"/>
      <p:bldP spid="9" grpId="1"/>
      <p:bldP spid="9" grpId="2"/>
      <p:bldP spid="11" grpId="0"/>
      <p:bldP spid="11" grpId="1"/>
      <p:bldP spid="11" grpId="2"/>
      <p:bldP spid="15" grpId="0"/>
      <p:bldP spid="15" grpId="1"/>
      <p:bldP spid="15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4605" y="0"/>
            <a:ext cx="9144000" cy="6861175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497" y="-100481"/>
            <a:ext cx="3902834" cy="2927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52" y="3717032"/>
            <a:ext cx="3526502" cy="264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33" y="17888"/>
            <a:ext cx="2937111" cy="282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1930" y="5589240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009900"/>
                </a:solidFill>
              </a:rPr>
              <a:t> </a:t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r>
              <a:rPr lang="en-US" sz="4800" dirty="0" smtClean="0">
                <a:solidFill>
                  <a:srgbClr val="009900"/>
                </a:solidFill>
              </a:rPr>
              <a:t/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endParaRPr lang="ru-RU" sz="24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58253" y="2491180"/>
            <a:ext cx="41264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400" b="1" u="sng" dirty="0" smtClean="0">
                <a:ln/>
                <a:solidFill>
                  <a:srgbClr val="008080"/>
                </a:solidFill>
              </a:rPr>
              <a:t>two</a:t>
            </a:r>
            <a:r>
              <a:rPr lang="en-US" sz="4400" b="1" dirty="0" smtClean="0">
                <a:ln/>
                <a:solidFill>
                  <a:srgbClr val="008080"/>
                </a:solidFill>
              </a:rPr>
              <a:t> orange</a:t>
            </a:r>
            <a:r>
              <a:rPr lang="en-US" sz="44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400" b="1" u="sng" dirty="0">
              <a:ln/>
              <a:solidFill>
                <a:srgbClr val="008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343" y="2477886"/>
            <a:ext cx="40543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000" b="1" dirty="0" smtClean="0">
                <a:ln/>
                <a:solidFill>
                  <a:srgbClr val="008080"/>
                </a:solidFill>
              </a:rPr>
              <a:t> </a:t>
            </a:r>
            <a:r>
              <a:rPr lang="en-US" sz="4000" b="1" u="sng" dirty="0" smtClean="0">
                <a:ln/>
                <a:solidFill>
                  <a:srgbClr val="008080"/>
                </a:solidFill>
              </a:rPr>
              <a:t>an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 orange = </a:t>
            </a:r>
          </a:p>
          <a:p>
            <a:r>
              <a:rPr lang="en-US" sz="4000" b="1" u="sng" dirty="0" smtClean="0">
                <a:ln/>
                <a:solidFill>
                  <a:srgbClr val="008080"/>
                </a:solidFill>
              </a:rPr>
              <a:t>one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 orange</a:t>
            </a:r>
            <a:endParaRPr lang="ru-RU" sz="4000" b="1" dirty="0" smtClean="0">
              <a:ln/>
              <a:solidFill>
                <a:srgbClr val="00808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7548" y="5846135"/>
            <a:ext cx="42178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/>
                <a:solidFill>
                  <a:srgbClr val="008080"/>
                </a:solidFill>
              </a:rPr>
              <a:t>t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hree orange</a:t>
            </a:r>
            <a:r>
              <a:rPr lang="en-US" sz="40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000" b="1" u="sng" dirty="0">
              <a:ln/>
              <a:solidFill>
                <a:srgbClr val="008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57" y="3260621"/>
            <a:ext cx="3648954" cy="273671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858253" y="5902752"/>
            <a:ext cx="42659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u="sng" dirty="0">
                <a:ln/>
                <a:solidFill>
                  <a:srgbClr val="008080"/>
                </a:solidFill>
              </a:rPr>
              <a:t>m</a:t>
            </a:r>
            <a:r>
              <a:rPr lang="en-US" sz="4000" b="1" u="sng" dirty="0" smtClean="0">
                <a:ln/>
                <a:solidFill>
                  <a:srgbClr val="008080"/>
                </a:solidFill>
              </a:rPr>
              <a:t>any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 orange</a:t>
            </a:r>
            <a:r>
              <a:rPr lang="en-US" sz="4000" b="1" u="sng" dirty="0" smtClean="0">
                <a:ln/>
                <a:solidFill>
                  <a:srgbClr val="008080"/>
                </a:solidFill>
              </a:rPr>
              <a:t>s</a:t>
            </a:r>
            <a:endParaRPr lang="ru-RU" sz="4000" b="1" u="sng" dirty="0">
              <a:ln/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03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4605" y="0"/>
            <a:ext cx="9144000" cy="6861175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351" y="-100481"/>
            <a:ext cx="2927125" cy="2927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99" y="3973110"/>
            <a:ext cx="3197008" cy="2130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66" y="17888"/>
            <a:ext cx="2826645" cy="282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1930" y="5589240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009900"/>
                </a:solidFill>
              </a:rPr>
              <a:t> </a:t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r>
              <a:rPr lang="en-US" sz="4800" dirty="0" smtClean="0">
                <a:solidFill>
                  <a:srgbClr val="009900"/>
                </a:solidFill>
              </a:rPr>
              <a:t/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endParaRPr lang="ru-RU" sz="24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90972" y="2491180"/>
            <a:ext cx="38443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/>
            <a:r>
              <a:rPr lang="en-US" sz="4000" b="1" dirty="0">
                <a:ln/>
                <a:solidFill>
                  <a:srgbClr val="008080"/>
                </a:solidFill>
              </a:rPr>
              <a:t>an ice cream</a:t>
            </a:r>
            <a:endParaRPr lang="ru-RU" sz="4000" b="1" dirty="0">
              <a:ln/>
              <a:solidFill>
                <a:srgbClr val="008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343" y="2477886"/>
            <a:ext cx="35926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000" b="1" dirty="0" smtClean="0">
                <a:ln/>
                <a:solidFill>
                  <a:srgbClr val="008080"/>
                </a:solidFill>
              </a:rPr>
              <a:t> </a:t>
            </a:r>
            <a:r>
              <a:rPr lang="en-US" sz="4000" b="1" dirty="0">
                <a:ln/>
                <a:solidFill>
                  <a:srgbClr val="008080"/>
                </a:solidFill>
              </a:rPr>
              <a:t>a sandwich</a:t>
            </a:r>
            <a:endParaRPr lang="ru-RU" sz="4000" b="1" dirty="0" smtClean="0">
              <a:ln/>
              <a:solidFill>
                <a:srgbClr val="00808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24011" y="5846135"/>
            <a:ext cx="4600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ctr"/>
            <a:r>
              <a:rPr lang="en-US" sz="4000" b="1" dirty="0">
                <a:ln/>
                <a:solidFill>
                  <a:srgbClr val="008080"/>
                </a:solidFill>
              </a:rPr>
              <a:t>a chocolate bar</a:t>
            </a:r>
            <a:endParaRPr lang="ru-RU" sz="4000" b="1" u="sng" dirty="0">
              <a:ln/>
              <a:solidFill>
                <a:srgbClr val="008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352" y="3325697"/>
            <a:ext cx="2840064" cy="284006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5288662" y="5902752"/>
            <a:ext cx="34050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ctr"/>
            <a:r>
              <a:rPr lang="en-US" sz="4000" b="1" dirty="0">
                <a:ln/>
                <a:solidFill>
                  <a:srgbClr val="008080"/>
                </a:solidFill>
              </a:rPr>
              <a:t>a notebook</a:t>
            </a:r>
            <a:endParaRPr lang="ru-RU" sz="4000" b="1" dirty="0">
              <a:ln/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11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xit" presetSubtype="21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6" presetClass="exit" presetSubtype="21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6" presetClass="exit" presetSubtype="21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6" presetClass="exit" presetSubtype="21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9" grpId="0"/>
      <p:bldP spid="9" grpId="1"/>
      <p:bldP spid="9" grpId="2"/>
      <p:bldP spid="11" grpId="0"/>
      <p:bldP spid="11" grpId="1"/>
      <p:bldP spid="11" grpId="2"/>
      <p:bldP spid="15" grpId="0"/>
      <p:bldP spid="15" grpId="1"/>
      <p:bldP spid="15" grpId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1671</TotalTime>
  <Words>64</Words>
  <Application>Microsoft Office PowerPoint</Application>
  <PresentationFormat>Экран (4:3)</PresentationFormat>
  <Paragraphs>31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Презентация PowerPoint</vt:lpstr>
      <vt:lpstr>      </vt:lpstr>
      <vt:lpstr>      </vt:lpstr>
      <vt:lpstr>      </vt:lpstr>
      <vt:lpstr>      </vt:lpstr>
      <vt:lpstr>    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MARIA</cp:lastModifiedBy>
  <cp:revision>64</cp:revision>
  <dcterms:created xsi:type="dcterms:W3CDTF">2013-02-04T15:54:48Z</dcterms:created>
  <dcterms:modified xsi:type="dcterms:W3CDTF">2014-02-09T20:59:12Z</dcterms:modified>
</cp:coreProperties>
</file>