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42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B1AAA8-514E-4A38-BE2C-26A44BA62764}" type="datetimeFigureOut">
              <a:rPr lang="ru-RU" smtClean="0"/>
              <a:t>20.04.2024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884FD-1BE9-4FF2-9672-8E229B542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B1AAA8-514E-4A38-BE2C-26A44BA62764}" type="datetimeFigureOut">
              <a:rPr lang="ru-RU" smtClean="0"/>
              <a:t>20.04.2024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884FD-1BE9-4FF2-9672-8E229B542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B1AAA8-514E-4A38-BE2C-26A44BA62764}" type="datetimeFigureOut">
              <a:rPr lang="ru-RU" smtClean="0"/>
              <a:t>20.04.2024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884FD-1BE9-4FF2-9672-8E229B542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B1AAA8-514E-4A38-BE2C-26A44BA62764}" type="datetimeFigureOut">
              <a:rPr lang="ru-RU" smtClean="0"/>
              <a:t>20.04.2024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884FD-1BE9-4FF2-9672-8E229B542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B1AAA8-514E-4A38-BE2C-26A44BA62764}" type="datetimeFigureOut">
              <a:rPr lang="ru-RU" smtClean="0"/>
              <a:t>20.04.2024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884FD-1BE9-4FF2-9672-8E229B542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B1AAA8-514E-4A38-BE2C-26A44BA62764}" type="datetimeFigureOut">
              <a:rPr lang="ru-RU" smtClean="0"/>
              <a:t>20.04.2024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884FD-1BE9-4FF2-9672-8E229B542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B1AAA8-514E-4A38-BE2C-26A44BA62764}" type="datetimeFigureOut">
              <a:rPr lang="ru-RU" smtClean="0"/>
              <a:t>20.04.2024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884FD-1BE9-4FF2-9672-8E229B542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B1AAA8-514E-4A38-BE2C-26A44BA62764}" type="datetimeFigureOut">
              <a:rPr lang="ru-RU" smtClean="0"/>
              <a:t>20.04.2024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884FD-1BE9-4FF2-9672-8E229B542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B1AAA8-514E-4A38-BE2C-26A44BA62764}" type="datetimeFigureOut">
              <a:rPr lang="ru-RU" smtClean="0"/>
              <a:t>20.04.2024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884FD-1BE9-4FF2-9672-8E229B542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B1AAA8-514E-4A38-BE2C-26A44BA62764}" type="datetimeFigureOut">
              <a:rPr lang="ru-RU" smtClean="0"/>
              <a:t>20.04.2024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884FD-1BE9-4FF2-9672-8E229B542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B1AAA8-514E-4A38-BE2C-26A44BA62764}" type="datetimeFigureOut">
              <a:rPr lang="ru-RU" smtClean="0"/>
              <a:t>20.04.2024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884FD-1BE9-4FF2-9672-8E229B54231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0B1AAA8-514E-4A38-BE2C-26A44BA62764}" type="datetimeFigureOut">
              <a:rPr lang="ru-RU" smtClean="0"/>
              <a:t>20.04.2024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8B884FD-1BE9-4FF2-9672-8E229B54231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052736"/>
            <a:ext cx="8208912" cy="3600400"/>
          </a:xfrm>
        </p:spPr>
        <p:txBody>
          <a:bodyPr>
            <a:normAutofit/>
          </a:bodyPr>
          <a:lstStyle/>
          <a:p>
            <a:r>
              <a:rPr lang="ru-RU" sz="44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Скалодром</a:t>
            </a:r>
            <a:r>
              <a:rPr lang="ru-RU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 как </a:t>
            </a:r>
            <a: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нетрадиционна</a:t>
            </a:r>
            <a:b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всестороннего развития детей в дошкольном образовательном учреждении</a:t>
            </a:r>
            <a:r>
              <a:rPr lang="ru-RU" sz="4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84806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45224"/>
            <a:ext cx="8183880" cy="589816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Скалодром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476672"/>
            <a:ext cx="5760640" cy="4896544"/>
          </a:xfrm>
        </p:spPr>
      </p:pic>
    </p:spTree>
    <p:extLst>
      <p:ext uri="{BB962C8B-B14F-4D97-AF65-F5344CB8AC3E}">
        <p14:creationId xmlns:p14="http://schemas.microsoft.com/office/powerpoint/2010/main" val="4053723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149080"/>
            <a:ext cx="8183880" cy="1885960"/>
          </a:xfrm>
        </p:spPr>
        <p:txBody>
          <a:bodyPr>
            <a:normAutofit fontScale="90000"/>
          </a:bodyPr>
          <a:lstStyle/>
          <a:p>
            <a:r>
              <a:rPr lang="ru-RU" sz="2000" dirty="0" err="1"/>
              <a:t>Скалодром</a:t>
            </a:r>
            <a:r>
              <a:rPr lang="ru-RU" sz="2000" dirty="0"/>
              <a:t> для детей  – это действительно один из самых эффективных способов, который может заинтересовать ребёнка спортивным образом жизни, по-настоящему увлечь и укрепить здоровье. Ведь для детей дошкольного возраста скалолазание отлично заменяет классические спортивные игры,  а время, проведенное на </a:t>
            </a:r>
            <a:r>
              <a:rPr lang="ru-RU" sz="2000" dirty="0" err="1"/>
              <a:t>скалодроме</a:t>
            </a:r>
            <a:r>
              <a:rPr lang="ru-RU" sz="2000" dirty="0"/>
              <a:t>, удовлетворяет естественным потребностям детского организма: лазать, преодолевать препятствия.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2736304" cy="333057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76672"/>
            <a:ext cx="5040560" cy="3316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79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933056"/>
            <a:ext cx="8183880" cy="2924944"/>
          </a:xfrm>
        </p:spPr>
        <p:txBody>
          <a:bodyPr>
            <a:normAutofit fontScale="90000"/>
          </a:bodyPr>
          <a:lstStyle/>
          <a:p>
            <a:r>
              <a:rPr lang="ru-RU" sz="1800" dirty="0" err="1"/>
              <a:t>Скалодром</a:t>
            </a:r>
            <a:r>
              <a:rPr lang="ru-RU" sz="1800" dirty="0"/>
              <a:t> является имитацией скальной поверхности и развлекательно-развивающим тренажером.</a:t>
            </a:r>
            <a:br>
              <a:rPr lang="ru-RU" sz="1800" dirty="0"/>
            </a:br>
            <a:r>
              <a:rPr lang="ru-RU" sz="1800" dirty="0"/>
              <a:t>   Лазать настолько естественно для любого ребёнка так же, как и бегать, прыгать, плавать. Для него это естественные движения, его среда. И скалолазание в этом плане очень гармоничный вид спорта: он развивает все группы мышц, мышление – абстрактное, тактическое. Это увлекательный спортивный снаряд. Одно из лучших решений по развитию силы рук, плечевого пояса, гибкости, координации ребенка</a:t>
            </a:r>
            <a:r>
              <a:rPr lang="ru-RU" sz="1800" dirty="0" smtClean="0"/>
              <a:t>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32656"/>
            <a:ext cx="2880320" cy="40796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32656"/>
            <a:ext cx="3024336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633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509121"/>
            <a:ext cx="8183880" cy="1944215"/>
          </a:xfrm>
        </p:spPr>
        <p:txBody>
          <a:bodyPr>
            <a:normAutofit fontScale="90000"/>
          </a:bodyPr>
          <a:lstStyle/>
          <a:p>
            <a:r>
              <a:rPr lang="ru-RU" sz="1800" dirty="0"/>
              <a:t> Развитие физических качеств</a:t>
            </a:r>
            <a:br>
              <a:rPr lang="ru-RU" sz="1800" dirty="0"/>
            </a:br>
            <a:r>
              <a:rPr lang="ru-RU" sz="1800" dirty="0"/>
              <a:t>    Лазание на </a:t>
            </a:r>
            <a:r>
              <a:rPr lang="ru-RU" sz="1800" dirty="0" err="1"/>
              <a:t>скалодроме</a:t>
            </a:r>
            <a:r>
              <a:rPr lang="ru-RU" sz="1800" dirty="0"/>
              <a:t> увеличивает выносливость, улучшает ловкость и гибкость, усиливают силу и цепкость пальцев. Занятия на </a:t>
            </a:r>
            <a:r>
              <a:rPr lang="ru-RU" sz="1800" dirty="0" err="1"/>
              <a:t>скалодроме</a:t>
            </a:r>
            <a:r>
              <a:rPr lang="ru-RU" sz="1800" dirty="0"/>
              <a:t> позволяют задействовать мышечные группы всего тела. Покоряя искусственные вершины, у детей работают мышцы спины, плевого пояса, живота, ног, рук и даже пальцев. Регулярные тренировки позволяют укрепить все группы мышц.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32657"/>
            <a:ext cx="3140868" cy="418782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32657"/>
            <a:ext cx="3132348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447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437112"/>
            <a:ext cx="8183880" cy="2088232"/>
          </a:xfrm>
        </p:spPr>
        <p:txBody>
          <a:bodyPr>
            <a:normAutofit fontScale="90000"/>
          </a:bodyPr>
          <a:lstStyle/>
          <a:p>
            <a:r>
              <a:rPr lang="ru-RU" sz="1800" dirty="0"/>
              <a:t> Логическое мышление</a:t>
            </a:r>
            <a:br>
              <a:rPr lang="ru-RU" sz="1800" dirty="0"/>
            </a:br>
            <a:r>
              <a:rPr lang="ru-RU" sz="1800" dirty="0"/>
              <a:t>       Каждая трасса, каждый новый маршрут представляет собой головоломку, для решения которой необходимо задействовать логическое мышление. Впоследствии ребенок учится анализировать, строить план восхождения и визуализировать его. Скалолазание позволяет развить целеустремленность, научиться концентрировать внимание на наиболее важных задачах и быстро принимать решения.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80" y="332657"/>
            <a:ext cx="3248880" cy="410445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32656"/>
            <a:ext cx="3240360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027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204864"/>
            <a:ext cx="8183880" cy="2592288"/>
          </a:xfrm>
        </p:spPr>
        <p:txBody>
          <a:bodyPr>
            <a:normAutofit fontScale="90000"/>
          </a:bodyPr>
          <a:lstStyle/>
          <a:p>
            <a:r>
              <a:rPr lang="ru-RU" sz="1400" i="1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</a:t>
            </a:r>
            <a:r>
              <a:rPr lang="ru-RU" sz="2400" i="1" dirty="0" err="1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Скалодром</a:t>
            </a:r>
            <a:r>
              <a:rPr lang="ru-RU" sz="2400" i="1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4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это место, где ребенок может удовлетворить свои амбиции и доказать окружающим людям и своим товарищам то, что он может добиваться цели. Дети, занимающиеся этим видом спорта, становятся более решительными и настойчивыми в достижении своей цели. Привлекая ребенка к интересному делу- скалолазанию, мы решаем задачи развития у детей физических </a:t>
            </a:r>
            <a:r>
              <a:rPr lang="ru-RU" sz="2400" b="0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качеств.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746520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Психологи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считают, что скалолазание идеально подходит для детей с синдромом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гиперактивности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дефицитом внимания (СДВГ), так как занятия учат их контролировать свою двигательную активность, сосредоточивать внимание и координировать движения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047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412776"/>
            <a:ext cx="8183880" cy="462226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1.Кто быстрее достанет предмет.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latin typeface="Calibri"/>
                <a:ea typeface="Calibri"/>
                <a:cs typeface="Times New Roman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2. Кто быстрее соберёт все колечки.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latin typeface="Calibri"/>
                <a:ea typeface="Calibri"/>
                <a:cs typeface="Times New Roman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3. Пройди по заданному маршруту.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latin typeface="Calibri"/>
                <a:ea typeface="Calibri"/>
                <a:cs typeface="Times New Roman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4. «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Твистер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314472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ИГРЫ НА СКАЛОДРОМЕ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20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111447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78</TotalTime>
  <Words>182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Скалодром,  как нетрадиционна технология для всестороннего развития детей в дошкольном образовательном учреждении. </vt:lpstr>
      <vt:lpstr>Скалодром</vt:lpstr>
      <vt:lpstr>Скалодром для детей  – это действительно один из самых эффективных способов, который может заинтересовать ребёнка спортивным образом жизни, по-настоящему увлечь и укрепить здоровье. Ведь для детей дошкольного возраста скалолазание отлично заменяет классические спортивные игры,  а время, проведенное на скалодроме, удовлетворяет естественным потребностям детского организма: лазать, преодолевать препятствия. </vt:lpstr>
      <vt:lpstr>Скалодром является имитацией скальной поверхности и развлекательно-развивающим тренажером.    Лазать настолько естественно для любого ребёнка так же, как и бегать, прыгать, плавать. Для него это естественные движения, его среда. И скалолазание в этом плане очень гармоничный вид спорта: он развивает все группы мышц, мышление – абстрактное, тактическое. Это увлекательный спортивный снаряд. Одно из лучших решений по развитию силы рук, плечевого пояса, гибкости, координации ребенка. </vt:lpstr>
      <vt:lpstr> Развитие физических качеств     Лазание на скалодроме увеличивает выносливость, улучшает ловкость и гибкость, усиливают силу и цепкость пальцев. Занятия на скалодроме позволяют задействовать мышечные группы всего тела. Покоряя искусственные вершины, у детей работают мышцы спины, плевого пояса, живота, ног, рук и даже пальцев. Регулярные тренировки позволяют укрепить все группы мышц.</vt:lpstr>
      <vt:lpstr> Логическое мышление        Каждая трасса, каждый новый маршрут представляет собой головоломку, для решения которой необходимо задействовать логическое мышление. Впоследствии ребенок учится анализировать, строить план восхождения и визуализировать его. Скалолазание позволяет развить целеустремленность, научиться концентрировать внимание на наиболее важных задачах и быстро принимать решения.</vt:lpstr>
      <vt:lpstr>         Скалодром – это место, где ребенок может удовлетворить свои амбиции и доказать окружающим людям и своим товарищам то, что он может добиваться цели. Дети, занимающиеся этим видом спорта, становятся более решительными и настойчивыми в достижении своей цели. Привлекая ребенка к интересному делу- скалолазанию, мы решаем задачи развития у детей физических качеств.</vt:lpstr>
      <vt:lpstr>1.Кто быстрее достанет предмет. 2. Кто быстрее соберёт все колечки. 3. Пройди по заданному маршруту. 4. «Твистер».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Скалодром,  как нетрадиционная  технология для всестороннего развития детей в дошкольном образовательном учреждении.</dc:title>
  <dc:creator>Вика</dc:creator>
  <cp:lastModifiedBy>Вика</cp:lastModifiedBy>
  <cp:revision>5</cp:revision>
  <dcterms:created xsi:type="dcterms:W3CDTF">2024-04-20T10:49:09Z</dcterms:created>
  <dcterms:modified xsi:type="dcterms:W3CDTF">2024-04-20T12:07:28Z</dcterms:modified>
</cp:coreProperties>
</file>