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59" r:id="rId4"/>
    <p:sldId id="265" r:id="rId5"/>
    <p:sldId id="266" r:id="rId6"/>
    <p:sldId id="263" r:id="rId7"/>
    <p:sldId id="264" r:id="rId8"/>
    <p:sldId id="267" r:id="rId9"/>
    <p:sldId id="262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F10CE-6F77-4ADD-96B1-6770C15201C0}" type="datetimeFigureOut">
              <a:rPr lang="ru-RU" smtClean="0"/>
              <a:t>10.06.2024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C1A71-5B70-435F-AB43-829E97587D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F10CE-6F77-4ADD-96B1-6770C15201C0}" type="datetimeFigureOut">
              <a:rPr lang="ru-RU" smtClean="0"/>
              <a:t>10.06.2024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C1A71-5B70-435F-AB43-829E97587D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F10CE-6F77-4ADD-96B1-6770C15201C0}" type="datetimeFigureOut">
              <a:rPr lang="ru-RU" smtClean="0"/>
              <a:t>10.06.2024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C1A71-5B70-435F-AB43-829E97587D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F10CE-6F77-4ADD-96B1-6770C15201C0}" type="datetimeFigureOut">
              <a:rPr lang="ru-RU" smtClean="0"/>
              <a:t>10.06.2024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C1A71-5B70-435F-AB43-829E97587D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F10CE-6F77-4ADD-96B1-6770C15201C0}" type="datetimeFigureOut">
              <a:rPr lang="ru-RU" smtClean="0"/>
              <a:t>10.06.2024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C1A71-5B70-435F-AB43-829E97587D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F10CE-6F77-4ADD-96B1-6770C15201C0}" type="datetimeFigureOut">
              <a:rPr lang="ru-RU" smtClean="0"/>
              <a:t>10.06.2024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C1A71-5B70-435F-AB43-829E97587D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F10CE-6F77-4ADD-96B1-6770C15201C0}" type="datetimeFigureOut">
              <a:rPr lang="ru-RU" smtClean="0"/>
              <a:t>10.06.2024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C1A71-5B70-435F-AB43-829E97587D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F10CE-6F77-4ADD-96B1-6770C15201C0}" type="datetimeFigureOut">
              <a:rPr lang="ru-RU" smtClean="0"/>
              <a:t>10.06.2024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C1A71-5B70-435F-AB43-829E97587D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F10CE-6F77-4ADD-96B1-6770C15201C0}" type="datetimeFigureOut">
              <a:rPr lang="ru-RU" smtClean="0"/>
              <a:t>10.06.2024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C1A71-5B70-435F-AB43-829E97587D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F10CE-6F77-4ADD-96B1-6770C15201C0}" type="datetimeFigureOut">
              <a:rPr lang="ru-RU" smtClean="0"/>
              <a:t>10.06.2024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C1A71-5B70-435F-AB43-829E97587D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F10CE-6F77-4ADD-96B1-6770C15201C0}" type="datetimeFigureOut">
              <a:rPr lang="ru-RU" smtClean="0"/>
              <a:t>10.06.2024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C1A71-5B70-435F-AB43-829E97587D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CF10CE-6F77-4ADD-96B1-6770C15201C0}" type="datetimeFigureOut">
              <a:rPr lang="ru-RU" smtClean="0"/>
              <a:t>10.06.2024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C1A71-5B70-435F-AB43-829E97587D4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Класс: 9</a:t>
            </a:r>
          </a:p>
          <a:p>
            <a:pPr>
              <a:buNone/>
            </a:pPr>
            <a:r>
              <a:rPr lang="ru-RU" dirty="0" smtClean="0"/>
              <a:t>Учебник: </a:t>
            </a:r>
            <a:r>
              <a:rPr lang="en-US" dirty="0" smtClean="0"/>
              <a:t>Starlight 9 </a:t>
            </a:r>
          </a:p>
          <a:p>
            <a:pPr>
              <a:buNone/>
            </a:pPr>
            <a:r>
              <a:rPr lang="ru-RU" dirty="0" smtClean="0"/>
              <a:t>Тема: исторические достопримечательности</a:t>
            </a:r>
          </a:p>
          <a:p>
            <a:pPr>
              <a:buNone/>
            </a:pPr>
            <a:r>
              <a:rPr lang="en-US" dirty="0" smtClean="0"/>
              <a:t>Historic Tourist Attraction</a:t>
            </a:r>
            <a:r>
              <a:rPr lang="ru-RU" dirty="0"/>
              <a:t> </a:t>
            </a:r>
            <a:r>
              <a:rPr lang="ru-RU" dirty="0" smtClean="0"/>
              <a:t>(</a:t>
            </a:r>
            <a:r>
              <a:rPr lang="en-US" dirty="0" smtClean="0"/>
              <a:t>module 6</a:t>
            </a:r>
            <a:r>
              <a:rPr lang="ru-RU" dirty="0" smtClean="0"/>
              <a:t>)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/>
              <a:t>Начало изучения нового модуля: вовлечение учащихся в активную речемыслительную деятельность в групповой работе на основе задания «Знаете ли вы это место?»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A4B2D749-7D27-4E9D-BCFF-B580E5F4A97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775" r="4758" b="5555"/>
          <a:stretch/>
        </p:blipFill>
        <p:spPr>
          <a:xfrm>
            <a:off x="2071671" y="0"/>
            <a:ext cx="4071966" cy="2646892"/>
          </a:xfrm>
          <a:prstGeom prst="roundRect">
            <a:avLst>
              <a:gd name="adj" fmla="val 8306"/>
            </a:avLst>
          </a:prstGeom>
          <a:effectLst>
            <a:softEdge rad="31750"/>
          </a:effectLst>
        </p:spPr>
      </p:pic>
      <p:sp>
        <p:nvSpPr>
          <p:cNvPr id="15" name="Овал 14">
            <a:extLst>
              <a:ext uri="{FF2B5EF4-FFF2-40B4-BE49-F238E27FC236}">
                <a16:creationId xmlns:a16="http://schemas.microsoft.com/office/drawing/2014/main" xmlns="" id="{31E87147-B9E4-4637-8033-943BA4454D92}"/>
              </a:ext>
            </a:extLst>
          </p:cNvPr>
          <p:cNvSpPr/>
          <p:nvPr/>
        </p:nvSpPr>
        <p:spPr>
          <a:xfrm>
            <a:off x="1500166" y="428604"/>
            <a:ext cx="296334" cy="35842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D</a:t>
            </a:r>
            <a:endParaRPr lang="ru-RU" b="1" dirty="0">
              <a:solidFill>
                <a:schemeClr val="tx1"/>
              </a:solidFill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14282" y="2643182"/>
          <a:ext cx="8715438" cy="402336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5143536"/>
                <a:gridCol w="3571902"/>
              </a:tblGrid>
              <a:tr h="500066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What</a:t>
                      </a:r>
                      <a:r>
                        <a:rPr lang="en-US" baseline="0" dirty="0" smtClean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en-US" baseline="0" dirty="0" smtClean="0">
                          <a:solidFill>
                            <a:sysClr val="windowText" lastClr="000000"/>
                          </a:solidFill>
                        </a:rPr>
                        <a:t>t</a:t>
                      </a:r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ourist attraction can you see in the picture?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Mount Rushmore, the Presidents’ Mountain</a:t>
                      </a:r>
                      <a:endParaRPr lang="ru-RU" sz="1800" b="1" i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00066">
                <a:tc>
                  <a:txBody>
                    <a:bodyPr/>
                    <a:lstStyle/>
                    <a:p>
                      <a:r>
                        <a:rPr lang="en-US" dirty="0" smtClean="0"/>
                        <a:t>How long did it take to cut the sculpture?</a:t>
                      </a:r>
                      <a:endParaRPr lang="ru-RU" dirty="0" smtClean="0"/>
                    </a:p>
                    <a:p>
                      <a:r>
                        <a:rPr lang="en-US" dirty="0" smtClean="0"/>
                        <a:t>Why did people carve it?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The sculpture took 14 years to complete. It depicts four of the most prominent US presidents and symbolizes the nation’s independence.</a:t>
                      </a:r>
                      <a:endParaRPr lang="ru-RU" sz="1800" b="1" i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0006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What country is it in?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South Dakota, the USA</a:t>
                      </a:r>
                      <a:endParaRPr lang="ru-RU" sz="1800" b="1" i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0006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What is the capital of this country?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Washington, D.C.</a:t>
                      </a:r>
                      <a:endParaRPr lang="ru-RU" sz="1800" b="1" i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0006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What is the official language of this country?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English</a:t>
                      </a:r>
                      <a:endParaRPr lang="ru-RU" sz="1800" b="1" i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475264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357166"/>
            <a:ext cx="8329642" cy="576899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Учащиеся делятся на 4 мини группы </a:t>
            </a:r>
          </a:p>
          <a:p>
            <a:pPr>
              <a:buNone/>
            </a:pPr>
            <a:r>
              <a:rPr lang="ru-RU" sz="2400" dirty="0" smtClean="0"/>
              <a:t>Каждая группа вытягивает карточку - картинку с  вопросами. </a:t>
            </a:r>
          </a:p>
          <a:p>
            <a:pPr>
              <a:buNone/>
            </a:pPr>
            <a:r>
              <a:rPr lang="ru-RU" sz="2400" dirty="0" smtClean="0"/>
              <a:t>Задание: </a:t>
            </a:r>
            <a:r>
              <a:rPr lang="ru-RU" sz="2400" dirty="0" smtClean="0"/>
              <a:t>не обращаясь к каким-либо источникам информации, </a:t>
            </a:r>
            <a:r>
              <a:rPr lang="ru-RU" sz="2400" dirty="0" smtClean="0"/>
              <a:t>группе нужно обсудить и ответить на вопросы</a:t>
            </a:r>
            <a:r>
              <a:rPr lang="ru-RU" sz="2400" dirty="0"/>
              <a:t> </a:t>
            </a:r>
            <a:r>
              <a:rPr lang="ru-RU" sz="2400" dirty="0" smtClean="0"/>
              <a:t>в карточке.</a:t>
            </a:r>
          </a:p>
          <a:p>
            <a:pPr>
              <a:buNone/>
            </a:pPr>
            <a:r>
              <a:rPr lang="ru-RU" sz="2400" dirty="0" smtClean="0"/>
              <a:t>Время обсуждения в группе: 7 - 8 мин</a:t>
            </a:r>
          </a:p>
          <a:p>
            <a:pPr>
              <a:buNone/>
            </a:pPr>
            <a:endParaRPr lang="ru-RU" sz="2400" dirty="0"/>
          </a:p>
          <a:p>
            <a:pPr>
              <a:buNone/>
            </a:pPr>
            <a:r>
              <a:rPr lang="ru-RU" sz="2400" dirty="0" smtClean="0"/>
              <a:t>Участники группы представляют свои ответы классу и далее сравнивают их с реальными фактами о месте на фотографии.</a:t>
            </a:r>
            <a:endParaRPr lang="ru-RU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1B19581C-B8B1-476A-BF18-7CA678266C1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15699"/>
          <a:stretch>
            <a:fillRect/>
          </a:stretch>
        </p:blipFill>
        <p:spPr>
          <a:xfrm>
            <a:off x="1785918" y="357166"/>
            <a:ext cx="5053990" cy="2786082"/>
          </a:xfrm>
          <a:prstGeom prst="roundRect">
            <a:avLst>
              <a:gd name="adj" fmla="val 7701"/>
            </a:avLst>
          </a:prstGeom>
          <a:effectLst>
            <a:softEdge rad="31750"/>
          </a:effectLst>
        </p:spPr>
      </p:pic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214282" y="3500438"/>
          <a:ext cx="8715437" cy="2920372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5357850"/>
                <a:gridCol w="3357587"/>
              </a:tblGrid>
              <a:tr h="500066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What</a:t>
                      </a:r>
                      <a:r>
                        <a:rPr lang="en-US" baseline="0" dirty="0" smtClean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en-US" baseline="0" dirty="0" smtClean="0">
                          <a:solidFill>
                            <a:sysClr val="windowText" lastClr="000000"/>
                          </a:solidFill>
                        </a:rPr>
                        <a:t>t</a:t>
                      </a:r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ourist attraction can you see in the picture?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00066">
                <a:tc>
                  <a:txBody>
                    <a:bodyPr/>
                    <a:lstStyle/>
                    <a:p>
                      <a:r>
                        <a:rPr lang="en-US" dirty="0" smtClean="0"/>
                        <a:t>Why did people build it?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0006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What country is it in?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0006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What is the capital of this country?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0006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What is the official language of this country?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475264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1B19581C-B8B1-476A-BF18-7CA678266C1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15699"/>
          <a:stretch>
            <a:fillRect/>
          </a:stretch>
        </p:blipFill>
        <p:spPr>
          <a:xfrm>
            <a:off x="1571604" y="0"/>
            <a:ext cx="5053990" cy="2786082"/>
          </a:xfrm>
          <a:prstGeom prst="roundRect">
            <a:avLst>
              <a:gd name="adj" fmla="val 7701"/>
            </a:avLst>
          </a:prstGeom>
          <a:effectLst>
            <a:softEdge rad="31750"/>
          </a:effectLst>
        </p:spPr>
      </p:pic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0" y="3071810"/>
          <a:ext cx="9144000" cy="3334706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5246556"/>
                <a:gridCol w="3897444"/>
              </a:tblGrid>
              <a:tr h="500066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What</a:t>
                      </a:r>
                      <a:r>
                        <a:rPr lang="en-US" baseline="0" dirty="0" smtClean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en-US" baseline="0" dirty="0" smtClean="0">
                          <a:solidFill>
                            <a:sysClr val="windowText" lastClr="000000"/>
                          </a:solidFill>
                        </a:rPr>
                        <a:t>t</a:t>
                      </a:r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ourist attraction can you see in the picture?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i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The Forbidden City </a:t>
                      </a:r>
                      <a:endParaRPr lang="ru-RU" b="1" i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00066">
                <a:tc>
                  <a:txBody>
                    <a:bodyPr/>
                    <a:lstStyle/>
                    <a:p>
                      <a:r>
                        <a:rPr lang="en-US" dirty="0" smtClean="0"/>
                        <a:t>When did people build it? </a:t>
                      </a:r>
                    </a:p>
                    <a:p>
                      <a:r>
                        <a:rPr lang="en-US" dirty="0" smtClean="0"/>
                        <a:t>Why did people make it?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Built from 1406 to 1420 AD it was the seat of the Ming Dynasty. 24 emperors from two dynasties lived there</a:t>
                      </a:r>
                      <a:endParaRPr lang="ru-RU" sz="1800" b="1" i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0006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What country is it in?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China</a:t>
                      </a:r>
                      <a:endParaRPr lang="ru-RU" sz="1800" b="1" i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0006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What is the capital of this country?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Beijing</a:t>
                      </a:r>
                      <a:endParaRPr lang="ru-RU" sz="1800" b="1" i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0006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What is the official language of this country?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Chinese</a:t>
                      </a:r>
                      <a:endParaRPr lang="ru-RU" sz="1800" b="1" i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475264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AA05411B-C4BB-48C4-ADF7-73DFB2B4865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12301"/>
          <a:stretch>
            <a:fillRect/>
          </a:stretch>
        </p:blipFill>
        <p:spPr>
          <a:xfrm>
            <a:off x="2000232" y="214290"/>
            <a:ext cx="5071752" cy="2857520"/>
          </a:xfrm>
          <a:prstGeom prst="roundRect">
            <a:avLst>
              <a:gd name="adj" fmla="val 8731"/>
            </a:avLst>
          </a:prstGeom>
          <a:effectLst>
            <a:softEdge rad="31750"/>
          </a:effectLst>
        </p:spPr>
      </p:pic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14282" y="3500438"/>
          <a:ext cx="8715437" cy="2920372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5357850"/>
                <a:gridCol w="3357587"/>
              </a:tblGrid>
              <a:tr h="500066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What</a:t>
                      </a:r>
                      <a:r>
                        <a:rPr lang="en-US" baseline="0" dirty="0" smtClean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en-US" baseline="0" dirty="0" smtClean="0">
                          <a:solidFill>
                            <a:sysClr val="windowText" lastClr="000000"/>
                          </a:solidFill>
                        </a:rPr>
                        <a:t>t</a:t>
                      </a:r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ourist attraction can you see in the picture?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Lascaux Caves, France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00066">
                <a:tc>
                  <a:txBody>
                    <a:bodyPr/>
                    <a:lstStyle/>
                    <a:p>
                      <a:r>
                        <a:rPr lang="en-US" dirty="0" smtClean="0"/>
                        <a:t>Why did people make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it?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0006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What country is it in?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0006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What is the capital of this country?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0006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What is the official language of this country?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475264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AA05411B-C4BB-48C4-ADF7-73DFB2B4865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12301"/>
          <a:stretch>
            <a:fillRect/>
          </a:stretch>
        </p:blipFill>
        <p:spPr>
          <a:xfrm>
            <a:off x="2000232" y="214290"/>
            <a:ext cx="5071752" cy="2857520"/>
          </a:xfrm>
          <a:prstGeom prst="roundRect">
            <a:avLst>
              <a:gd name="adj" fmla="val 8731"/>
            </a:avLst>
          </a:prstGeom>
          <a:effectLst>
            <a:softEdge rad="31750"/>
          </a:effectLst>
        </p:spPr>
      </p:pic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14282" y="3214686"/>
          <a:ext cx="8715437" cy="3334706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5357850"/>
                <a:gridCol w="3357587"/>
              </a:tblGrid>
              <a:tr h="500066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What</a:t>
                      </a:r>
                      <a:r>
                        <a:rPr lang="en-US" baseline="0" dirty="0" smtClean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en-US" baseline="0" dirty="0" smtClean="0">
                          <a:solidFill>
                            <a:sysClr val="windowText" lastClr="000000"/>
                          </a:solidFill>
                        </a:rPr>
                        <a:t>t</a:t>
                      </a:r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ourist attraction can you see in the picture?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Lascaux Caves</a:t>
                      </a:r>
                      <a:endParaRPr lang="ru-RU" sz="1800" b="1" i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00066">
                <a:tc>
                  <a:txBody>
                    <a:bodyPr/>
                    <a:lstStyle/>
                    <a:p>
                      <a:r>
                        <a:rPr lang="en-US" dirty="0" smtClean="0"/>
                        <a:t>When did people discover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it? </a:t>
                      </a:r>
                    </a:p>
                    <a:p>
                      <a:r>
                        <a:rPr lang="en-US" dirty="0" smtClean="0"/>
                        <a:t>How old is it?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Discovered in 1940 by some boys, their walls have paintings dating back 17,000 years.</a:t>
                      </a:r>
                      <a:endParaRPr lang="ru-RU" sz="1800" b="1" i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0006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What country is it in?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France</a:t>
                      </a:r>
                      <a:endParaRPr lang="ru-RU" sz="1800" b="1" i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endParaRPr lang="ru-RU" sz="1800" b="1" i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0006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What is the capital of this country?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Paris</a:t>
                      </a:r>
                      <a:endParaRPr lang="ru-RU" sz="1800" b="1" i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0006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What is the official language of this country?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French</a:t>
                      </a:r>
                      <a:endParaRPr lang="ru-RU" sz="1800" b="1" i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475264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F0144D1D-7AC7-47F5-9439-7C70CD766A6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14092"/>
          <a:stretch>
            <a:fillRect/>
          </a:stretch>
        </p:blipFill>
        <p:spPr>
          <a:xfrm>
            <a:off x="1928794" y="214290"/>
            <a:ext cx="4575107" cy="2572599"/>
          </a:xfrm>
          <a:prstGeom prst="roundRect">
            <a:avLst>
              <a:gd name="adj" fmla="val 4848"/>
            </a:avLst>
          </a:prstGeom>
          <a:effectLst>
            <a:softEdge rad="31750"/>
          </a:effectLst>
        </p:spPr>
      </p:pic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14282" y="3500438"/>
          <a:ext cx="8715437" cy="2920372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5357850"/>
                <a:gridCol w="3357587"/>
              </a:tblGrid>
              <a:tr h="500066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What</a:t>
                      </a:r>
                      <a:r>
                        <a:rPr lang="en-US" baseline="0" dirty="0" smtClean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en-US" baseline="0" dirty="0" smtClean="0">
                          <a:solidFill>
                            <a:sysClr val="windowText" lastClr="000000"/>
                          </a:solidFill>
                        </a:rPr>
                        <a:t>t</a:t>
                      </a:r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ourist attraction can you see in the picture?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00066">
                <a:tc>
                  <a:txBody>
                    <a:bodyPr/>
                    <a:lstStyle/>
                    <a:p>
                      <a:r>
                        <a:rPr lang="en-US" dirty="0" smtClean="0"/>
                        <a:t>Why did people build it?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0006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What country is it in?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0006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What is the capital of this country?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0006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What is the official language of this country?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475264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F0144D1D-7AC7-47F5-9439-7C70CD766A6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14092"/>
          <a:stretch>
            <a:fillRect/>
          </a:stretch>
        </p:blipFill>
        <p:spPr>
          <a:xfrm>
            <a:off x="1928794" y="214290"/>
            <a:ext cx="4575107" cy="2572599"/>
          </a:xfrm>
          <a:prstGeom prst="roundRect">
            <a:avLst>
              <a:gd name="adj" fmla="val 4848"/>
            </a:avLst>
          </a:prstGeom>
          <a:effectLst>
            <a:softEdge rad="31750"/>
          </a:effectLst>
        </p:spPr>
      </p:pic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14282" y="3000372"/>
          <a:ext cx="8715437" cy="3334706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5357850"/>
                <a:gridCol w="3357587"/>
              </a:tblGrid>
              <a:tr h="500066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What</a:t>
                      </a:r>
                      <a:r>
                        <a:rPr lang="en-US" baseline="0" dirty="0" smtClean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en-US" baseline="0" dirty="0" smtClean="0">
                          <a:solidFill>
                            <a:sysClr val="windowText" lastClr="000000"/>
                          </a:solidFill>
                        </a:rPr>
                        <a:t>t</a:t>
                      </a:r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ourist attraction can you see in the picture?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The Lost City of Stone, Petra</a:t>
                      </a:r>
                      <a:endParaRPr lang="ru-RU" sz="1800" b="1" i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00066">
                <a:tc>
                  <a:txBody>
                    <a:bodyPr/>
                    <a:lstStyle/>
                    <a:p>
                      <a:r>
                        <a:rPr lang="en-US" dirty="0" smtClean="0"/>
                        <a:t>When</a:t>
                      </a:r>
                      <a:r>
                        <a:rPr lang="en-US" baseline="0" dirty="0" smtClean="0"/>
                        <a:t> was it ruined</a:t>
                      </a:r>
                      <a:r>
                        <a:rPr lang="en-US" dirty="0" smtClean="0"/>
                        <a:t>?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It was a rich city carved into a rock formation. An earthquake ruined it in 363 AD.</a:t>
                      </a:r>
                      <a:endParaRPr lang="ru-RU" sz="1800" b="1" i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0006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What country is it in?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Jordan</a:t>
                      </a:r>
                      <a:endParaRPr lang="ru-RU" sz="1800" b="1" i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0006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What is the capital of this country?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Amman</a:t>
                      </a:r>
                      <a:endParaRPr lang="ru-RU" sz="1800" b="1" i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0006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What is the official language of this country?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Arabic</a:t>
                      </a:r>
                      <a:br>
                        <a:rPr lang="en-US" sz="18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endParaRPr lang="ru-RU" sz="1800" b="1" i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475264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A4B2D749-7D27-4E9D-BCFF-B580E5F4A97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775" r="4758" b="5555"/>
          <a:stretch/>
        </p:blipFill>
        <p:spPr>
          <a:xfrm>
            <a:off x="2000231" y="285728"/>
            <a:ext cx="4835595" cy="3143272"/>
          </a:xfrm>
          <a:prstGeom prst="roundRect">
            <a:avLst>
              <a:gd name="adj" fmla="val 8306"/>
            </a:avLst>
          </a:prstGeom>
          <a:effectLst>
            <a:softEdge rad="31750"/>
          </a:effectLst>
        </p:spPr>
      </p:pic>
      <p:sp>
        <p:nvSpPr>
          <p:cNvPr id="15" name="Овал 14">
            <a:extLst>
              <a:ext uri="{FF2B5EF4-FFF2-40B4-BE49-F238E27FC236}">
                <a16:creationId xmlns:a16="http://schemas.microsoft.com/office/drawing/2014/main" xmlns="" id="{31E87147-B9E4-4637-8033-943BA4454D92}"/>
              </a:ext>
            </a:extLst>
          </p:cNvPr>
          <p:cNvSpPr/>
          <p:nvPr/>
        </p:nvSpPr>
        <p:spPr>
          <a:xfrm>
            <a:off x="1500166" y="428604"/>
            <a:ext cx="296334" cy="35842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D</a:t>
            </a:r>
            <a:endParaRPr lang="ru-RU" b="1" dirty="0">
              <a:solidFill>
                <a:schemeClr val="tx1"/>
              </a:solidFill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14282" y="3714752"/>
          <a:ext cx="8715437" cy="2920372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5357850"/>
                <a:gridCol w="3357587"/>
              </a:tblGrid>
              <a:tr h="500066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What</a:t>
                      </a:r>
                      <a:r>
                        <a:rPr lang="en-US" baseline="0" dirty="0" smtClean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en-US" baseline="0" dirty="0" smtClean="0">
                          <a:solidFill>
                            <a:sysClr val="windowText" lastClr="000000"/>
                          </a:solidFill>
                        </a:rPr>
                        <a:t>t</a:t>
                      </a:r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ourist attraction can you see in the picture?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00066">
                <a:tc>
                  <a:txBody>
                    <a:bodyPr/>
                    <a:lstStyle/>
                    <a:p>
                      <a:r>
                        <a:rPr lang="en-US" dirty="0" smtClean="0"/>
                        <a:t>Why did people carve it?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0006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What country is it in?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0006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What is the capital of this country?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0006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What is the official language of this country?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475264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518</Words>
  <Application>Microsoft Office PowerPoint</Application>
  <PresentationFormat>Экран (4:3)</PresentationFormat>
  <Paragraphs>78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Anna Glavatskikh</dc:creator>
  <cp:lastModifiedBy>Anna Glavatskikh</cp:lastModifiedBy>
  <cp:revision>7</cp:revision>
  <dcterms:created xsi:type="dcterms:W3CDTF">2024-06-10T19:47:47Z</dcterms:created>
  <dcterms:modified xsi:type="dcterms:W3CDTF">2024-06-10T20:55:53Z</dcterms:modified>
</cp:coreProperties>
</file>