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88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90%D0%BD%D0%B3%D0%BB%D0%B8%D0%B9%D1%81%D0%BA%D0%B8%D0%B9_%D1%8F%D0%B7%D1%8B%D0%BA" TargetMode="External"/><Relationship Id="rId4" Type="http://schemas.openxmlformats.org/officeDocument/2006/relationships/hyperlink" Target="https://ru.wikipedia.org/wiki/%D0%A4%D1%80%D0%B0%D0%BD%D1%86%D1%83%D0%B7%D1%81%D0%BA%D0%B8%D0%B9_%D1%8F%D0%B7%D1%8B%D0%B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s.123rf.com/450wm/wklzzz/wklzzz1605/wklzzz160500310/56879625-globe-with-book-pen-on-old-antique-vintage-paper-background.jpg?ver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241"/>
            <a:ext cx="9144000" cy="68447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340769"/>
            <a:ext cx="61206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Изложение .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Русский язык ,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упражнение 273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548680"/>
            <a:ext cx="781236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Объясните орфограммы</a:t>
            </a:r>
          </a:p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Не сводил, появился, глаза, позвал, подбежал,  переставил, по ней, достал, припасы, голоден, с жалостью, после прогулки, друзья, возвратились.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260648"/>
            <a:ext cx="590465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Как ты понимаешь слова и  выражения?</a:t>
            </a:r>
          </a:p>
          <a:p>
            <a:pPr>
              <a:buFontTx/>
              <a:buChar char="-"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Не сводил глаз.</a:t>
            </a:r>
          </a:p>
          <a:p>
            <a:pPr>
              <a:buFontTx/>
              <a:buChar char="-"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Загорелись радостью.</a:t>
            </a:r>
          </a:p>
          <a:p>
            <a:pPr>
              <a:buFontTx/>
              <a:buChar char="-"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Припасы.</a:t>
            </a:r>
          </a:p>
          <a:p>
            <a:pPr>
              <a:buFontTx/>
              <a:buChar char="-"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Посматривал.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188640"/>
            <a:ext cx="7920880" cy="6812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Закончен ли текст? 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 чем можно сказать в заключительной части? Каким вы бы хотели увидеть развитие событий?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Забрал собаку… 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Не забрал, но приходил, заботился…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Поиграл с собакой и забыл…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Хозяева вспомнили и приехали…</a:t>
            </a: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Об этом напишите в заключительной части.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Составьте план текста.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260648"/>
            <a:ext cx="792088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Перескажи текст по частям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Жильцы дома уехали, а собаку оставили на балконе. Боксёр не сводил глаз с ворот. Он ждал друга.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     В воротах появился Костя. Глаза боксёра загорелись радостью. Костя позвал собаку. Боксёр тихо взвизгнул. Костя подбежал к сараю, взял лестницу и переставил её к перилам балкона. Боксёр спустился по ней на землю.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     Костя достал припасы и стал кормить собаку. Боксёр был голоден и ел с жадностью. Ел и посматривал на Костю. Сколько благодарности было в глазах собаки!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   Собачий обед кончился. Костя похлопал пса по спине, и они отправились на прогулку.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    После прогулки друзья тем же путём возвратились домой. Боксёр провожал Костю глазами, полными преданности.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335846"/>
            <a:ext cx="788436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ПЛАН :</a:t>
            </a:r>
          </a:p>
          <a:p>
            <a:pPr marL="514350" indent="-514350"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Остался один.</a:t>
            </a:r>
          </a:p>
          <a:p>
            <a:pPr marL="514350" indent="-514350"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Друг пришел на помощь.</a:t>
            </a:r>
          </a:p>
          <a:p>
            <a:pPr marL="514350" indent="-514350"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Вместе.</a:t>
            </a:r>
          </a:p>
          <a:p>
            <a:pPr marL="514350" indent="-514350"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До встречи.</a:t>
            </a: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2060848"/>
            <a:ext cx="669674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Прочитайте текст 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260648"/>
            <a:ext cx="810039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Определите тип текста?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 ком говорится в тексте? Какова его тема?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Что вас особенно заинтересовало в этом повествовании?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Как называется собака в рассказе?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Где можно найти значение этого слова?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332656"/>
            <a:ext cx="784887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Толковый словарь.</a:t>
            </a:r>
          </a:p>
          <a:p>
            <a:pPr marL="514350" indent="-514350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1. Боксёр - спортсмен, занимающийся боксом.</a:t>
            </a:r>
          </a:p>
          <a:p>
            <a:pPr marL="514350" indent="-514350">
              <a:buNone/>
            </a:pPr>
            <a:endParaRPr lang="ru-RU" sz="4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Боксёр -короткошёрстная сильная служебная собака с тупой мордой, немецкий бульдог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2" name="Picture 4" descr="https://avatars.mds.yandex.net/get-zen_doc/3966998/pub_5f475e667b75412bb0543095_5f477900a0405110c7bdad63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0071" y="3422104"/>
            <a:ext cx="5863929" cy="3435896"/>
          </a:xfrm>
          <a:prstGeom prst="rect">
            <a:avLst/>
          </a:prstGeom>
          <a:noFill/>
        </p:spPr>
      </p:pic>
      <p:pic>
        <p:nvPicPr>
          <p:cNvPr id="22530" name="Picture 2" descr="https://studychinese.ru/content/dictionary/pictures/26/132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88640"/>
            <a:ext cx="3342323" cy="4177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://vestnikk.ru/uploads/posts/2016-06/146504083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04664"/>
            <a:ext cx="6702417" cy="382708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4365104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Бокс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(от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  <a:hlinkClick r:id="rId4" tooltip="Французский язык"/>
              </a:rPr>
              <a:t>фр.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boxe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— «бокс» и 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boxeur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— «боксёр», которые происходят от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  <a:hlinkClick r:id="rId5" tooltip="Английский язык"/>
              </a:rPr>
              <a:t>англ.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box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— «драться на ринге») — спортивное единоборство, кулачный бой по особым правилам, в специальных мягких перчатках.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548680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Какова главная мысль рассказа?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Как можно озаглавить текст?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 сколько частей можно разделить текст?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Определите главную мысль каждой части и озаглавьте их.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548680"/>
            <a:ext cx="748883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Объясните запятые</a:t>
            </a:r>
            <a:endParaRPr lang="en-US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Жильцы дома уехали, а собаку оставили на балконе.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Костя подбежал к сараю, взял лестницу и переставил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Костя похлопал пса по спине, и они отправились на прогулку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Боксер провожал Костю глазами, полными преданности.</a:t>
            </a:r>
            <a:endParaRPr lang="en-US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irpps.ru/assets/media/fon-dlja-prezentacii/2018/list-is-blokn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548680"/>
            <a:ext cx="763284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Найдите в тексте слова требующие запоминания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на балконе, а собаку, боксер, с ворот, загорелось, к сараю,  лестницу, сколько благодарности, собачий, обед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297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Нагоева Ольга</dc:creator>
  <cp:lastModifiedBy>RePack by Diakov</cp:lastModifiedBy>
  <cp:revision>3</cp:revision>
  <dcterms:created xsi:type="dcterms:W3CDTF">2020-12-28T05:39:42Z</dcterms:created>
  <dcterms:modified xsi:type="dcterms:W3CDTF">2024-01-17T09:33:52Z</dcterms:modified>
</cp:coreProperties>
</file>