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23A4011-AA19-49B2-8379-7D8C4EAF5D44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611BCB7-0CA6-4C8B-B588-436592A303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404664"/>
            <a:ext cx="3672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rebuchet MS"/>
                <a:ea typeface="+mj-ea"/>
                <a:cs typeface="+mj-cs"/>
              </a:rPr>
              <a:t>Мой герой.</a:t>
            </a:r>
            <a:br>
              <a:rPr lang="ru-RU" sz="2800" dirty="0">
                <a:solidFill>
                  <a:srgbClr val="C00000"/>
                </a:solidFill>
                <a:latin typeface="Trebuchet MS"/>
                <a:ea typeface="+mj-ea"/>
                <a:cs typeface="+mj-cs"/>
              </a:rPr>
            </a:br>
            <a:r>
              <a:rPr lang="ru-RU" sz="2800" dirty="0">
                <a:solidFill>
                  <a:srgbClr val="C00000"/>
                </a:solidFill>
                <a:latin typeface="Trebuchet MS"/>
                <a:ea typeface="+mj-ea"/>
                <a:cs typeface="+mj-cs"/>
              </a:rPr>
              <a:t>Муся </a:t>
            </a:r>
            <a:r>
              <a:rPr lang="ru-RU" sz="2800" dirty="0" err="1">
                <a:solidFill>
                  <a:srgbClr val="C00000"/>
                </a:solidFill>
                <a:latin typeface="Trebuchet MS"/>
                <a:ea typeface="+mj-ea"/>
                <a:cs typeface="+mj-cs"/>
              </a:rPr>
              <a:t>Пинкензон</a:t>
            </a:r>
            <a:r>
              <a:rPr lang="ru-RU" sz="2800" dirty="0">
                <a:solidFill>
                  <a:srgbClr val="C00000"/>
                </a:solidFill>
                <a:latin typeface="Trebuchet MS"/>
                <a:ea typeface="+mj-ea"/>
                <a:cs typeface="+mj-cs"/>
              </a:rPr>
              <a:t> </a:t>
            </a:r>
            <a:endParaRPr lang="ru-RU" dirty="0"/>
          </a:p>
        </p:txBody>
      </p:sp>
      <p:pic>
        <p:nvPicPr>
          <p:cNvPr id="3" name="Picture 5" descr="http://polzam.ru/images/history/185/1/6/1.06.6_%D0%9C%D1%83%D1%81%D1%8F_%D0%9F%D0%B8%D0%BD%D0%BA%D0%B5%D0%BD%D0%B7%D0%BE%D0%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445449"/>
            <a:ext cx="1618444" cy="1768996"/>
          </a:xfrm>
          <a:prstGeom prst="rect">
            <a:avLst/>
          </a:prstGeom>
          <a:noFill/>
        </p:spPr>
      </p:pic>
      <p:pic>
        <p:nvPicPr>
          <p:cNvPr id="4" name="Picture 4" descr="https://i.mycdn.me/i?r=AzEPZsRbOZEKgBhR0XGMT1RkGJVLDWhBBJ3fv0BfX8cuPq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478" y="500615"/>
            <a:ext cx="1585011" cy="17042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274838"/>
            <a:ext cx="3203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Уже </a:t>
            </a:r>
            <a:r>
              <a:rPr lang="ru-RU" dirty="0"/>
              <a:t>в 5-летнем возрасте вундеркинд настолько виртуозно играл на </a:t>
            </a:r>
            <a:r>
              <a:rPr lang="ru-RU" dirty="0" smtClean="0"/>
              <a:t>скрипке.</a:t>
            </a:r>
            <a:endParaRPr lang="ru-RU" dirty="0"/>
          </a:p>
        </p:txBody>
      </p:sp>
      <p:pic>
        <p:nvPicPr>
          <p:cNvPr id="9" name="Picture 10" descr="https://avatars.mds.yandex.net/get-zen_doc/1804213/pub_5dc570b7760122197c9ab641_5dc6ccab902e62533e35aaa8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165" y="563005"/>
            <a:ext cx="1937420" cy="214591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072165" y="3105835"/>
            <a:ext cx="19374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школы Муся играл на скрипке в госпитале, где работал его отец.</a:t>
            </a:r>
            <a:endParaRPr lang="ru-RU" dirty="0"/>
          </a:p>
        </p:txBody>
      </p:sp>
      <p:pic>
        <p:nvPicPr>
          <p:cNvPr id="11" name="Picture 2" descr="https://i.pinimg.com/originals/4c/65/b4/4c65b4747ec3a69afbaf5a4668c0524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3192422"/>
            <a:ext cx="3024336" cy="340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072164" y="4860161"/>
            <a:ext cx="19374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Перед </a:t>
            </a:r>
            <a:r>
              <a:rPr lang="ru-RU" dirty="0"/>
              <a:t>смертью </a:t>
            </a:r>
            <a:endParaRPr lang="ru-RU" dirty="0" smtClean="0"/>
          </a:p>
          <a:p>
            <a:r>
              <a:rPr lang="ru-RU" dirty="0" smtClean="0"/>
              <a:t>играл </a:t>
            </a:r>
            <a:r>
              <a:rPr lang="ru-RU" dirty="0"/>
              <a:t>на </a:t>
            </a:r>
            <a:r>
              <a:rPr lang="ru-RU" dirty="0" smtClean="0"/>
              <a:t>скрипке.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545141"/>
            <a:ext cx="1944215" cy="2116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115615" y="4952494"/>
            <a:ext cx="2088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На месте расстрела скрипача был установлен многометровый обелиск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00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561</TotalTime>
  <Words>43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Georgia</vt:lpstr>
      <vt:lpstr>Times New Roman</vt:lpstr>
      <vt:lpstr>Trebuchet MS</vt:lpstr>
      <vt:lpstr>Wingdings 2</vt:lpstr>
      <vt:lpstr>Городская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презентация о IX Московской метапредметной олимпиаде «Не прервется связь поколений – 2022»</dc:title>
  <dc:creator>Пользователь Windows</dc:creator>
  <cp:lastModifiedBy>user</cp:lastModifiedBy>
  <cp:revision>17</cp:revision>
  <dcterms:created xsi:type="dcterms:W3CDTF">2022-02-22T11:44:02Z</dcterms:created>
  <dcterms:modified xsi:type="dcterms:W3CDTF">2024-01-09T19:03:49Z</dcterms:modified>
</cp:coreProperties>
</file>