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8" r:id="rId2"/>
    <p:sldId id="259" r:id="rId3"/>
    <p:sldId id="265" r:id="rId4"/>
    <p:sldId id="266" r:id="rId5"/>
    <p:sldId id="256" r:id="rId6"/>
    <p:sldId id="257" r:id="rId7"/>
    <p:sldId id="260" r:id="rId8"/>
    <p:sldId id="261" r:id="rId9"/>
    <p:sldId id="262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74956" autoAdjust="0"/>
  </p:normalViewPr>
  <p:slideViewPr>
    <p:cSldViewPr>
      <p:cViewPr varScale="1">
        <p:scale>
          <a:sx n="73" d="100"/>
          <a:sy n="73" d="100"/>
        </p:scale>
        <p:origin x="-12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5E26E3-E7E0-42F7-AD5C-A533D3BAB941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19881-1E12-460B-80A8-E55075238E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5969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19881-1E12-460B-80A8-E55075238EF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0751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9FC37-8AD8-4B84-AC9A-A65C33B6C5D4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E824-D6A3-4176-A838-7E429B255D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9328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9FC37-8AD8-4B84-AC9A-A65C33B6C5D4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E824-D6A3-4176-A838-7E429B255D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7115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9FC37-8AD8-4B84-AC9A-A65C33B6C5D4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E824-D6A3-4176-A838-7E429B255D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4994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9FC37-8AD8-4B84-AC9A-A65C33B6C5D4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E824-D6A3-4176-A838-7E429B255D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2732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9FC37-8AD8-4B84-AC9A-A65C33B6C5D4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E824-D6A3-4176-A838-7E429B255D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9472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9FC37-8AD8-4B84-AC9A-A65C33B6C5D4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E824-D6A3-4176-A838-7E429B255D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388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9FC37-8AD8-4B84-AC9A-A65C33B6C5D4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E824-D6A3-4176-A838-7E429B255D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7429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9FC37-8AD8-4B84-AC9A-A65C33B6C5D4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E824-D6A3-4176-A838-7E429B255D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3312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9FC37-8AD8-4B84-AC9A-A65C33B6C5D4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E824-D6A3-4176-A838-7E429B255D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3757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9FC37-8AD8-4B84-AC9A-A65C33B6C5D4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E824-D6A3-4176-A838-7E429B255D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8247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9FC37-8AD8-4B84-AC9A-A65C33B6C5D4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2E824-D6A3-4176-A838-7E429B255D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5205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9FC37-8AD8-4B84-AC9A-A65C33B6C5D4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2E824-D6A3-4176-A838-7E429B255D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8624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фото\Рисунок1.pn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44824"/>
            <a:ext cx="5415202" cy="292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4280"/>
            <a:ext cx="9144000" cy="5400600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latin typeface="Andalus" pitchFamily="18" charset="-78"/>
                <a:cs typeface="Andalus" pitchFamily="18" charset="-78"/>
              </a:rPr>
              <a:t>Shadrinsk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region </a:t>
            </a:r>
            <a:br>
              <a:rPr lang="en-US" sz="2800" dirty="0" smtClean="0">
                <a:latin typeface="Andalus" pitchFamily="18" charset="-78"/>
                <a:cs typeface="Andalus" pitchFamily="18" charset="-78"/>
              </a:rPr>
            </a:br>
            <a:r>
              <a:rPr lang="en-US" sz="2800" dirty="0" err="1" smtClean="0">
                <a:latin typeface="Andalus" pitchFamily="18" charset="-78"/>
                <a:cs typeface="Andalus" pitchFamily="18" charset="-78"/>
              </a:rPr>
              <a:t>Ichkinskaya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secondary school</a:t>
            </a:r>
            <a:br>
              <a:rPr lang="en-US" sz="2800" dirty="0" smtClean="0">
                <a:latin typeface="Andalus" pitchFamily="18" charset="-78"/>
                <a:cs typeface="Andalus" pitchFamily="18" charset="-78"/>
              </a:rPr>
            </a:b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sz="2800" dirty="0" smtClean="0">
                <a:latin typeface="Andalus" pitchFamily="18" charset="-78"/>
                <a:cs typeface="Andalus" pitchFamily="18" charset="-78"/>
              </a:rPr>
            </a:br>
            <a:r>
              <a:rPr lang="ru-RU" sz="2800" dirty="0" smtClean="0">
                <a:cs typeface="Andalus" pitchFamily="18" charset="-78"/>
              </a:rPr>
              <a:t>«</a:t>
            </a: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MY HOME</a:t>
            </a:r>
            <a:r>
              <a:rPr lang="ru-RU" sz="2800" b="1" dirty="0" smtClean="0">
                <a:cs typeface="Andalus" pitchFamily="18" charset="-78"/>
              </a:rPr>
              <a:t>,</a:t>
            </a: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MY LAND</a:t>
            </a:r>
            <a:r>
              <a:rPr lang="ru-RU" sz="2800" b="1" dirty="0" smtClean="0">
                <a:cs typeface="Andalus" pitchFamily="18" charset="-78"/>
              </a:rPr>
              <a:t>»</a:t>
            </a: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sz="2800" b="1" dirty="0" smtClean="0">
                <a:latin typeface="Andalus" pitchFamily="18" charset="-78"/>
                <a:cs typeface="Andalus" pitchFamily="18" charset="-78"/>
              </a:rPr>
            </a:b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sz="2800" b="1" dirty="0" smtClean="0">
                <a:latin typeface="Andalus" pitchFamily="18" charset="-78"/>
                <a:cs typeface="Andalus" pitchFamily="18" charset="-78"/>
              </a:rPr>
            </a:br>
            <a:r>
              <a:rPr lang="en-US" sz="3200" b="1" dirty="0" smtClean="0">
                <a:latin typeface="Andalus" pitchFamily="18" charset="-78"/>
                <a:cs typeface="Andalus" pitchFamily="18" charset="-78"/>
              </a:rPr>
              <a:t>project</a:t>
            </a:r>
            <a:r>
              <a:rPr lang="en-US" sz="3200" b="1" dirty="0">
                <a:latin typeface="Andalus" pitchFamily="18" charset="-78"/>
                <a:cs typeface="Andalus" pitchFamily="18" charset="-78"/>
              </a:rPr>
              <a:t/>
            </a:r>
            <a:br>
              <a:rPr lang="en-US" sz="3200" b="1" dirty="0">
                <a:latin typeface="Andalus" pitchFamily="18" charset="-78"/>
                <a:cs typeface="Andalus" pitchFamily="18" charset="-78"/>
              </a:rPr>
            </a:br>
            <a:r>
              <a:rPr lang="ru-RU" sz="3200" b="1" dirty="0" smtClean="0">
                <a:cs typeface="Andalus" pitchFamily="18" charset="-78"/>
              </a:rPr>
              <a:t>«</a:t>
            </a:r>
            <a:r>
              <a:rPr lang="en-US" sz="3200" b="1" dirty="0" smtClean="0">
                <a:latin typeface="Andalus" pitchFamily="18" charset="-78"/>
                <a:cs typeface="Andalus" pitchFamily="18" charset="-78"/>
              </a:rPr>
              <a:t>MY TEACHERS</a:t>
            </a:r>
            <a:r>
              <a:rPr lang="ru-RU" sz="3200" b="1" dirty="0" smtClean="0">
                <a:cs typeface="Andalus" pitchFamily="18" charset="-78"/>
              </a:rPr>
              <a:t>»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dirty="0" smtClean="0">
                <a:latin typeface="Andalus" pitchFamily="18" charset="-78"/>
                <a:cs typeface="Andalus" pitchFamily="18" charset="-78"/>
              </a:rPr>
            </a:br>
            <a:endParaRPr lang="ru-RU" dirty="0">
              <a:cs typeface="Andalus" pitchFamily="18" charset="-7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4653136"/>
            <a:ext cx="5832648" cy="187220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is 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made up by </a:t>
            </a:r>
            <a:r>
              <a:rPr lang="en-US" sz="2000" dirty="0" err="1" smtClean="0">
                <a:latin typeface="Andalus" pitchFamily="18" charset="-78"/>
                <a:cs typeface="Andalus" pitchFamily="18" charset="-78"/>
              </a:rPr>
              <a:t>Balikaeva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 smtClean="0">
                <a:latin typeface="Andalus" pitchFamily="18" charset="-78"/>
                <a:cs typeface="Andalus" pitchFamily="18" charset="-78"/>
              </a:rPr>
              <a:t>Arina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             </a:t>
            </a:r>
            <a:r>
              <a:rPr lang="en-US" sz="20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the student </a:t>
            </a:r>
            <a:r>
              <a:rPr lang="ru-RU" sz="2000" dirty="0" smtClean="0">
                <a:solidFill>
                  <a:schemeClr val="tx1"/>
                </a:solidFill>
                <a:latin typeface="+mj-lt"/>
                <a:cs typeface="Andalus" pitchFamily="18" charset="-78"/>
              </a:rPr>
              <a:t>                 </a:t>
            </a:r>
          </a:p>
          <a:p>
            <a:pPr algn="just">
              <a:buNone/>
            </a:pPr>
            <a:r>
              <a:rPr lang="ru-RU" sz="2000" dirty="0" smtClean="0">
                <a:latin typeface="+mj-lt"/>
                <a:cs typeface="Andalus" pitchFamily="18" charset="-78"/>
              </a:rPr>
              <a:t> </a:t>
            </a:r>
            <a:r>
              <a:rPr lang="ru-RU" sz="2000" dirty="0" smtClean="0">
                <a:latin typeface="+mj-lt"/>
                <a:cs typeface="Andalus" pitchFamily="18" charset="-78"/>
              </a:rPr>
              <a:t>                                                                     </a:t>
            </a:r>
            <a:r>
              <a:rPr lang="en-US" sz="20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of </a:t>
            </a:r>
            <a:r>
              <a:rPr lang="en-US" sz="20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the 5</a:t>
            </a:r>
            <a:r>
              <a:rPr lang="en-US" sz="2000" baseline="300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th</a:t>
            </a:r>
            <a:r>
              <a:rPr lang="en-US" sz="20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 form</a:t>
            </a:r>
            <a:endParaRPr lang="ru-RU" sz="2000" dirty="0" smtClean="0">
              <a:solidFill>
                <a:schemeClr val="tx1"/>
              </a:solidFill>
              <a:latin typeface="+mj-lt"/>
              <a:cs typeface="Andalus" pitchFamily="18" charset="-78"/>
            </a:endParaRPr>
          </a:p>
          <a:p>
            <a:pPr algn="just">
              <a:buNone/>
            </a:pPr>
            <a:r>
              <a:rPr lang="ru-RU" sz="2000" dirty="0" smtClean="0">
                <a:latin typeface="+mj-lt"/>
                <a:cs typeface="Andalus" pitchFamily="18" charset="-78"/>
              </a:rPr>
              <a:t>   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English 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teacher </a:t>
            </a:r>
            <a:r>
              <a:rPr lang="ru-RU" sz="2000" dirty="0" smtClean="0">
                <a:latin typeface="+mj-lt"/>
                <a:cs typeface="Andalus" pitchFamily="18" charset="-78"/>
              </a:rPr>
              <a:t>                                       </a:t>
            </a:r>
            <a:r>
              <a:rPr lang="en-US" sz="2000" dirty="0" err="1" smtClean="0">
                <a:latin typeface="Andalus" pitchFamily="18" charset="-78"/>
                <a:cs typeface="Andalus" pitchFamily="18" charset="-78"/>
              </a:rPr>
              <a:t>Ilinykh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T.V</a:t>
            </a:r>
          </a:p>
          <a:p>
            <a:pPr algn="just">
              <a:buNone/>
            </a:pPr>
            <a:r>
              <a:rPr lang="ru-RU" sz="2000" dirty="0" smtClean="0">
                <a:latin typeface="+mj-lt"/>
                <a:cs typeface="Andalus" pitchFamily="18" charset="-78"/>
              </a:rPr>
              <a:t>                                                                        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202</a:t>
            </a:r>
            <a:r>
              <a:rPr lang="ru-RU" sz="2000" dirty="0" smtClean="0">
                <a:latin typeface="+mj-lt"/>
                <a:cs typeface="Andalus" pitchFamily="18" charset="-78"/>
              </a:rPr>
              <a:t>3</a:t>
            </a:r>
            <a:endParaRPr lang="en-US" sz="2000" dirty="0" smtClean="0">
              <a:latin typeface="Andalus" pitchFamily="18" charset="-78"/>
              <a:cs typeface="Andalus" pitchFamily="18" charset="-78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4785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Ноутбук\Desktop\фото\Рисунок1.pn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1079" y="1844824"/>
            <a:ext cx="5415202" cy="292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6213376" cy="1012974"/>
          </a:xfrm>
        </p:spPr>
        <p:txBody>
          <a:bodyPr>
            <a:normAutofit/>
          </a:bodyPr>
          <a:lstStyle/>
          <a:p>
            <a:r>
              <a:rPr lang="en-US" sz="3200" b="1" dirty="0" err="1" smtClean="0">
                <a:latin typeface="Andalus" pitchFamily="18" charset="-78"/>
                <a:cs typeface="Andalus" pitchFamily="18" charset="-78"/>
              </a:rPr>
              <a:t>Belonosova</a:t>
            </a:r>
            <a:r>
              <a:rPr lang="en-US" sz="32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b="1" dirty="0" err="1" smtClean="0">
                <a:latin typeface="Andalus" pitchFamily="18" charset="-78"/>
                <a:cs typeface="Andalus" pitchFamily="18" charset="-78"/>
              </a:rPr>
              <a:t>Alena</a:t>
            </a:r>
            <a:r>
              <a:rPr lang="en-US" sz="32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b="1" dirty="0" err="1" smtClean="0">
                <a:latin typeface="Andalus" pitchFamily="18" charset="-78"/>
                <a:cs typeface="Andalus" pitchFamily="18" charset="-78"/>
              </a:rPr>
              <a:t>Anatolyevna</a:t>
            </a:r>
            <a:endParaRPr lang="ru-RU" sz="3200" b="1" dirty="0">
              <a:cs typeface="Andalus" pitchFamily="18" charset="-7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39141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She is our first teacher. She taught us to read and write. Now s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he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teaches us mathematics. I think mathematics is very important in life, that’s why I love mathematics. </a:t>
            </a:r>
            <a:r>
              <a:rPr lang="en-US" sz="2800" dirty="0" err="1" smtClean="0">
                <a:latin typeface="Andalus" pitchFamily="18" charset="-78"/>
                <a:cs typeface="Andalus" pitchFamily="18" charset="-78"/>
              </a:rPr>
              <a:t>Alena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dirty="0" err="1" smtClean="0">
                <a:latin typeface="Andalus" pitchFamily="18" charset="-78"/>
                <a:cs typeface="Andalus" pitchFamily="18" charset="-78"/>
              </a:rPr>
              <a:t>Anatolyevna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explains very clearly how to solve examples and problems.</a:t>
            </a:r>
            <a:endParaRPr lang="ru-RU" sz="2800" dirty="0">
              <a:cs typeface="Andalus" pitchFamily="18" charset="-78"/>
            </a:endParaRPr>
          </a:p>
        </p:txBody>
      </p:sp>
      <p:pic>
        <p:nvPicPr>
          <p:cNvPr id="8" name="Picture 2" descr="C:\Users\SCHOOL\Downloads\1695185984541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501008"/>
            <a:ext cx="3816424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8241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Ноутбук\Desktop\фото\Рисунок1.pn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44824"/>
            <a:ext cx="5415202" cy="292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5493296" cy="108498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  </a:t>
            </a:r>
            <a:r>
              <a:rPr lang="en-US" sz="3200" b="1" dirty="0" smtClean="0">
                <a:latin typeface="Andalus" pitchFamily="18" charset="-78"/>
                <a:cs typeface="Andalus" pitchFamily="18" charset="-78"/>
              </a:rPr>
              <a:t>Conclusion</a:t>
            </a:r>
            <a:r>
              <a:rPr lang="ru-RU" sz="3200" b="1" dirty="0">
                <a:cs typeface="Andalus" pitchFamily="18" charset="-78"/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16832"/>
            <a:ext cx="8229600" cy="30529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I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have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a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told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about my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teachers and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shared information about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them. They are so different, but I respect, love and appreciate them all. How do you feel about your teachers?</a:t>
            </a:r>
            <a:endParaRPr lang="ru-RU" sz="2800" dirty="0"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819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latin typeface="Andalus" pitchFamily="18" charset="-78"/>
                <a:cs typeface="Andalus" pitchFamily="18" charset="-78"/>
              </a:rPr>
              <a:t>Resources: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484785"/>
            <a:ext cx="78488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1.https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://</a:t>
            </a:r>
            <a:r>
              <a:rPr lang="en-US" sz="2800" dirty="0" err="1" smtClean="0">
                <a:latin typeface="Andalus" pitchFamily="18" charset="-78"/>
                <a:cs typeface="Andalus" pitchFamily="18" charset="-78"/>
              </a:rPr>
              <a:t>triptonkosti.ru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/29-foto/god-pedagoga-i-nastavnika-2023-logotip-dlya-prezentacii.html</a:t>
            </a:r>
          </a:p>
          <a:p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2. https://catherineasquithgallery.com/fony-dlja-prezentacij/8197-fony-dlja-prezentacij-dlja-detej-nachalnoj-shkoly-59-foto.html</a:t>
            </a:r>
            <a:endParaRPr lang="ru-RU" sz="2800" dirty="0"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600" b="1" dirty="0" smtClean="0">
                <a:latin typeface="Andalus" pitchFamily="18" charset="-78"/>
                <a:cs typeface="Andalus" pitchFamily="18" charset="-78"/>
              </a:rPr>
              <a:t>Goals</a:t>
            </a:r>
            <a:r>
              <a:rPr lang="en-US" sz="3600" b="1" dirty="0" smtClean="0">
                <a:latin typeface="Andalus" pitchFamily="18" charset="-78"/>
                <a:cs typeface="Andalus" pitchFamily="18" charset="-78"/>
              </a:rPr>
              <a:t>:</a:t>
            </a:r>
            <a:br>
              <a:rPr lang="en-US" sz="3600" b="1" dirty="0" smtClean="0">
                <a:latin typeface="Andalus" pitchFamily="18" charset="-78"/>
                <a:cs typeface="Andalus" pitchFamily="18" charset="-78"/>
              </a:rPr>
            </a:br>
            <a:endParaRPr lang="ru-RU" sz="3600" b="1" dirty="0">
              <a:cs typeface="Andalus" pitchFamily="18" charset="-78"/>
            </a:endParaRPr>
          </a:p>
        </p:txBody>
      </p:sp>
      <p:pic>
        <p:nvPicPr>
          <p:cNvPr id="5" name="Picture 2" descr="C:\Users\Ноутбук\Desktop\фото\Рисунок1.pn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44824"/>
            <a:ext cx="5415202" cy="292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    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alk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about the teachers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of my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school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pPr>
              <a:buNone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     Show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respect to my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teachers.</a:t>
            </a:r>
            <a:endParaRPr lang="ru-RU" sz="2800" dirty="0"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685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фото\Рисунок1.pn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44824"/>
            <a:ext cx="5415202" cy="292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ndalus" pitchFamily="18" charset="-78"/>
                <a:cs typeface="Andalus" pitchFamily="18" charset="-78"/>
              </a:rPr>
              <a:t>“Teacher and student grow together...” (Confucius)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.</a:t>
            </a:r>
            <a:endParaRPr lang="ru-RU" sz="3200" dirty="0">
              <a:cs typeface="Andalus" pitchFamily="18" charset="-7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Teachers are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the most important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persons in my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life after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family.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Without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them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you cannot learn and develop, read and write. Teachers are my friends and mentors. I look forward to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meet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them every day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!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5281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err="1" smtClean="0">
                <a:latin typeface="Andalus" pitchFamily="18" charset="-78"/>
                <a:cs typeface="Andalus" pitchFamily="18" charset="-78"/>
              </a:rPr>
              <a:t>Ilinykh</a:t>
            </a:r>
            <a:r>
              <a:rPr lang="en-US" sz="32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b="1" dirty="0" smtClean="0">
                <a:latin typeface="Andalus" pitchFamily="18" charset="-78"/>
                <a:cs typeface="Andalus" pitchFamily="18" charset="-78"/>
              </a:rPr>
              <a:t>Igor </a:t>
            </a:r>
            <a:r>
              <a:rPr lang="en-US" sz="3200" b="1" dirty="0" err="1" smtClean="0">
                <a:latin typeface="Andalus" pitchFamily="18" charset="-78"/>
                <a:cs typeface="Andalus" pitchFamily="18" charset="-78"/>
              </a:rPr>
              <a:t>Viktorovich</a:t>
            </a:r>
            <a:endParaRPr lang="ru-RU" b="1" dirty="0">
              <a:cs typeface="Andalus" pitchFamily="18" charset="-7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He is our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director.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He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is the most important person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a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school.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He is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kind, patient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and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wise. And he is also a good psychologist. I can trust him.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He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often makes fun of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us.</a:t>
            </a:r>
            <a:endParaRPr lang="ru-RU" sz="2800" dirty="0">
              <a:cs typeface="Andalus" pitchFamily="18" charset="-78"/>
            </a:endParaRPr>
          </a:p>
        </p:txBody>
      </p:sp>
      <p:pic>
        <p:nvPicPr>
          <p:cNvPr id="4098" name="Picture 2" descr="C:\Users\SCHOOL\Desktop\завуч инфо2023\Ильиных ИВ\IMG_49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501008"/>
            <a:ext cx="3524528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Ноутбук\Desktop\фото\Рисунок1.pn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08995" y="1872590"/>
            <a:ext cx="5415202" cy="292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547337" y="476673"/>
            <a:ext cx="5991593" cy="792087"/>
          </a:xfrm>
        </p:spPr>
        <p:txBody>
          <a:bodyPr>
            <a:normAutofit/>
          </a:bodyPr>
          <a:lstStyle/>
          <a:p>
            <a:r>
              <a:rPr lang="en-US" sz="3200" b="1" dirty="0" err="1" smtClean="0">
                <a:latin typeface="Andalus" pitchFamily="18" charset="-78"/>
                <a:cs typeface="Andalus" pitchFamily="18" charset="-78"/>
              </a:rPr>
              <a:t>Ilinykh</a:t>
            </a:r>
            <a:r>
              <a:rPr lang="en-US" sz="3200" b="1" dirty="0" smtClean="0">
                <a:latin typeface="Andalus" pitchFamily="18" charset="-78"/>
                <a:cs typeface="Andalus" pitchFamily="18" charset="-78"/>
              </a:rPr>
              <a:t> Tatyana </a:t>
            </a:r>
            <a:r>
              <a:rPr lang="en-US" sz="3200" b="1" dirty="0" err="1" smtClean="0">
                <a:latin typeface="Andalus" pitchFamily="18" charset="-78"/>
                <a:cs typeface="Andalus" pitchFamily="18" charset="-78"/>
              </a:rPr>
              <a:t>Vasilievna</a:t>
            </a:r>
            <a:endParaRPr lang="ru-RU" sz="3200" b="1" dirty="0">
              <a:cs typeface="Andalus" pitchFamily="18" charset="-78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115616" y="1124744"/>
            <a:ext cx="7488832" cy="2232248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Tatyana </a:t>
            </a:r>
            <a:r>
              <a:rPr lang="en-US" sz="2800" dirty="0" err="1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Vasilyevna</a:t>
            </a:r>
            <a:r>
              <a:rPr lang="en-US" sz="28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teaches us English. She is also our class teacher. </a:t>
            </a:r>
            <a:r>
              <a:rPr lang="en-US" sz="28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She is smart, very serious, speaks a lot of English. </a:t>
            </a:r>
            <a:r>
              <a:rPr lang="en-US" sz="28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I </a:t>
            </a:r>
            <a:r>
              <a:rPr lang="en-US" sz="28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like English speech. </a:t>
            </a:r>
            <a:r>
              <a:rPr lang="en-US" sz="28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On </a:t>
            </a:r>
            <a:r>
              <a:rPr lang="en-US" sz="28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lessons we often do projects, quizzes, crosswords, dance and sing. We have fun in class</a:t>
            </a:r>
            <a:r>
              <a:rPr lang="en-US" sz="28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! English </a:t>
            </a:r>
            <a:r>
              <a:rPr lang="en-US" sz="28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is my </a:t>
            </a:r>
            <a:r>
              <a:rPr lang="en-US" sz="2800" dirty="0" err="1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favourite</a:t>
            </a:r>
            <a:r>
              <a:rPr lang="en-US" sz="28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subject.</a:t>
            </a:r>
            <a:endParaRPr lang="ru-RU" sz="2800" dirty="0" smtClean="0">
              <a:solidFill>
                <a:schemeClr val="tx1"/>
              </a:solidFill>
              <a:cs typeface="Andalus" pitchFamily="18" charset="-78"/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Ноутбук\Desktop\фото\Рисунок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08156" y="3789040"/>
            <a:ext cx="3824084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824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оутбук\Desktop\фото\Рисунок1.pn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44824"/>
            <a:ext cx="5415202" cy="292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692697"/>
            <a:ext cx="7772400" cy="1080119"/>
          </a:xfrm>
        </p:spPr>
        <p:txBody>
          <a:bodyPr>
            <a:normAutofit/>
          </a:bodyPr>
          <a:lstStyle/>
          <a:p>
            <a:r>
              <a:rPr lang="en-US" sz="3200" b="1" dirty="0" err="1" smtClean="0">
                <a:latin typeface="Andalus" pitchFamily="18" charset="-78"/>
                <a:cs typeface="Andalus" pitchFamily="18" charset="-78"/>
              </a:rPr>
              <a:t>Cherepanova</a:t>
            </a:r>
            <a:r>
              <a:rPr lang="en-US" sz="3200" b="1" dirty="0" smtClean="0">
                <a:latin typeface="Andalus" pitchFamily="18" charset="-78"/>
                <a:cs typeface="Andalus" pitchFamily="18" charset="-78"/>
              </a:rPr>
              <a:t> Natalya </a:t>
            </a:r>
            <a:r>
              <a:rPr lang="en-US" sz="3200" b="1" dirty="0" err="1" smtClean="0">
                <a:latin typeface="Andalus" pitchFamily="18" charset="-78"/>
                <a:cs typeface="Andalus" pitchFamily="18" charset="-78"/>
              </a:rPr>
              <a:t>Nikolaevna</a:t>
            </a:r>
            <a:r>
              <a:rPr lang="en-US" sz="3200" b="1" dirty="0" smtClean="0">
                <a:latin typeface="Andalus" pitchFamily="18" charset="-78"/>
                <a:cs typeface="Andalus" pitchFamily="18" charset="-78"/>
              </a:rPr>
              <a:t> </a:t>
            </a:r>
            <a:endParaRPr lang="ru-RU" sz="3200" b="1" dirty="0">
              <a:cs typeface="Andalus" pitchFamily="18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628800"/>
            <a:ext cx="7416824" cy="1584176"/>
          </a:xfrm>
        </p:spPr>
        <p:txBody>
          <a:bodyPr>
            <a:normAutofit fontScale="92500"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Natalya </a:t>
            </a:r>
            <a:r>
              <a:rPr lang="en-US" sz="2800" dirty="0" err="1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Nikolaevna</a:t>
            </a:r>
            <a:r>
              <a:rPr lang="en-US" sz="28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teaches us Russian language and literature. She </a:t>
            </a:r>
            <a:r>
              <a:rPr lang="en-US" sz="28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is a </a:t>
            </a:r>
            <a:r>
              <a:rPr lang="en-US" sz="28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very kind and </a:t>
            </a:r>
            <a:r>
              <a:rPr lang="en-US" sz="28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cheerful person. </a:t>
            </a:r>
            <a:r>
              <a:rPr lang="en-US" sz="28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She often gives us different and interesting </a:t>
            </a:r>
            <a:r>
              <a:rPr lang="en-US" sz="28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tests.</a:t>
            </a:r>
            <a:endParaRPr lang="ru-RU" sz="2800" dirty="0">
              <a:solidFill>
                <a:schemeClr val="tx1"/>
              </a:solidFill>
              <a:cs typeface="Andalus" pitchFamily="18" charset="-78"/>
            </a:endParaRPr>
          </a:p>
        </p:txBody>
      </p:sp>
      <p:pic>
        <p:nvPicPr>
          <p:cNvPr id="2050" name="Picture 2" descr="C:\Users\SCHOOL\Desktop\фото черепанов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3212976"/>
            <a:ext cx="4320480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58675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Ноутбук\Desktop\фото\Рисунок1.pn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00808"/>
            <a:ext cx="6063274" cy="292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064896" cy="108012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Andalus" pitchFamily="18" charset="-78"/>
                <a:cs typeface="Andalus" pitchFamily="18" charset="-78"/>
              </a:rPr>
              <a:t>Zhukov Anton </a:t>
            </a:r>
            <a:r>
              <a:rPr lang="en-US" sz="3200" b="1" dirty="0" err="1" smtClean="0">
                <a:latin typeface="Andalus" pitchFamily="18" charset="-78"/>
                <a:cs typeface="Andalus" pitchFamily="18" charset="-78"/>
              </a:rPr>
              <a:t>Mikhailovich</a:t>
            </a:r>
            <a:r>
              <a:rPr lang="en-US" sz="3200" b="1" dirty="0" smtClean="0"/>
              <a:t>.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136815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Anton </a:t>
            </a:r>
            <a:r>
              <a:rPr lang="en-US" sz="2800" dirty="0" err="1" smtClean="0">
                <a:latin typeface="Andalus" pitchFamily="18" charset="-78"/>
                <a:cs typeface="Andalus" pitchFamily="18" charset="-78"/>
              </a:rPr>
              <a:t>Mikhailovich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is our history teacher, educated, reads and knows a lot, knows modern computer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technologies ,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often jokes and makes us laugh. We watch videos,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do quizzes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and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tests.  </a:t>
            </a:r>
            <a:endParaRPr lang="ru-RU" sz="2800" dirty="0">
              <a:cs typeface="Andalus" pitchFamily="18" charset="-78"/>
            </a:endParaRPr>
          </a:p>
        </p:txBody>
      </p:sp>
      <p:pic>
        <p:nvPicPr>
          <p:cNvPr id="1027" name="Picture 3" descr="C:\Users\SCHOOL\Desktop\Жуков Анто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429000"/>
            <a:ext cx="4176464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92128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Ноутбук\Desktop\фото\Рисунок1.pn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44824"/>
            <a:ext cx="5415202" cy="292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4896544" cy="1070992"/>
          </a:xfrm>
        </p:spPr>
        <p:txBody>
          <a:bodyPr>
            <a:normAutofit/>
          </a:bodyPr>
          <a:lstStyle/>
          <a:p>
            <a:r>
              <a:rPr lang="en-US" sz="3200" b="1" dirty="0" err="1" smtClean="0">
                <a:latin typeface="Andalus" pitchFamily="18" charset="-78"/>
                <a:cs typeface="Andalus" pitchFamily="18" charset="-78"/>
              </a:rPr>
              <a:t>Berentseva</a:t>
            </a:r>
            <a:r>
              <a:rPr lang="en-US" sz="3200" b="1" dirty="0" smtClean="0">
                <a:latin typeface="Andalus" pitchFamily="18" charset="-78"/>
                <a:cs typeface="Andalus" pitchFamily="18" charset="-78"/>
              </a:rPr>
              <a:t> Svetlana </a:t>
            </a:r>
            <a:r>
              <a:rPr lang="en-US" sz="3200" b="1" dirty="0" err="1" smtClean="0">
                <a:latin typeface="Andalus" pitchFamily="18" charset="-78"/>
                <a:cs typeface="Andalus" pitchFamily="18" charset="-78"/>
              </a:rPr>
              <a:t>Arkadyevna</a:t>
            </a:r>
            <a:endParaRPr lang="ru-RU" sz="3200" b="1" dirty="0">
              <a:cs typeface="Andalus" pitchFamily="18" charset="-7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6529" y="1419609"/>
            <a:ext cx="8229600" cy="37772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Svetlana </a:t>
            </a:r>
            <a:r>
              <a:rPr lang="en-US" sz="2800" dirty="0" err="1" smtClean="0">
                <a:latin typeface="Andalus" pitchFamily="18" charset="-78"/>
                <a:cs typeface="Andalus" pitchFamily="18" charset="-78"/>
              </a:rPr>
              <a:t>Arkadyevna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teaches us geography. I love geography. She talks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in an interesting way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about subjects and nature. She is fair and sometimes strict if homework is not done.</a:t>
            </a:r>
            <a:endParaRPr lang="ru-RU" sz="2800" dirty="0">
              <a:cs typeface="Andalus" pitchFamily="18" charset="-78"/>
            </a:endParaRPr>
          </a:p>
        </p:txBody>
      </p:sp>
      <p:pic>
        <p:nvPicPr>
          <p:cNvPr id="2050" name="Picture 2" descr="C:\Users\Ноутбук\Desktop\фото\Рисунок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84984"/>
            <a:ext cx="4104456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8373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Ноутбук\Desktop\фото\Рисунок1.pn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44824"/>
            <a:ext cx="5415202" cy="292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8229600" cy="1152128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latin typeface="Andalus" pitchFamily="18" charset="-78"/>
                <a:cs typeface="Andalus" pitchFamily="18" charset="-78"/>
              </a:rPr>
              <a:t>Kulikov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 Denis </a:t>
            </a:r>
            <a:r>
              <a:rPr lang="en-US" sz="3200" dirty="0" err="1" smtClean="0">
                <a:latin typeface="Andalus" pitchFamily="18" charset="-78"/>
                <a:cs typeface="Andalus" pitchFamily="18" charset="-78"/>
              </a:rPr>
              <a:t>Andreevich</a:t>
            </a:r>
            <a:endParaRPr lang="ru-RU" sz="3200" dirty="0">
              <a:cs typeface="Andalus" pitchFamily="18" charset="-7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5"/>
            <a:ext cx="8064896" cy="208823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   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He teaches us biology. He makes it interesting and understandable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. He is different. He knows and can do a lot. He is interested in healthy eating and sports.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On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lessons we explore the world, answer questions, study new topics. These are fascinating biology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lessons!</a:t>
            </a:r>
            <a:endParaRPr lang="ru-RU" sz="2800" dirty="0">
              <a:cs typeface="Andalus" pitchFamily="18" charset="-78"/>
            </a:endParaRPr>
          </a:p>
        </p:txBody>
      </p:sp>
      <p:pic>
        <p:nvPicPr>
          <p:cNvPr id="3074" name="Picture 2" descr="C:\Users\SCHOOL\Desktop\фото\photo_2023-11-13_10-30-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933056"/>
            <a:ext cx="2664296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21224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464</Words>
  <Application>Microsoft Office PowerPoint</Application>
  <PresentationFormat>Экран (4:3)</PresentationFormat>
  <Paragraphs>31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Shadrinsk region  Ichkinskaya secondary school  «MY HOME,MY LAND»  project «MY TEACHERS» </vt:lpstr>
      <vt:lpstr> Goals: </vt:lpstr>
      <vt:lpstr>“Teacher and student grow together...” (Confucius).</vt:lpstr>
      <vt:lpstr>Ilinykh Igor Viktorovich</vt:lpstr>
      <vt:lpstr>Ilinykh Tatyana Vasilievna</vt:lpstr>
      <vt:lpstr>Cherepanova Natalya Nikolaevna </vt:lpstr>
      <vt:lpstr>Zhukov Anton Mikhailovich.</vt:lpstr>
      <vt:lpstr>Berentseva Svetlana Arkadyevna</vt:lpstr>
      <vt:lpstr>Kulikov Denis Andreevich</vt:lpstr>
      <vt:lpstr>Belonosova Alena Anatolyevna</vt:lpstr>
      <vt:lpstr>  Conclusion:</vt:lpstr>
      <vt:lpstr>Resources: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Ноутбук</dc:creator>
  <cp:lastModifiedBy>SCHOOL</cp:lastModifiedBy>
  <cp:revision>91</cp:revision>
  <dcterms:created xsi:type="dcterms:W3CDTF">2023-11-13T04:12:35Z</dcterms:created>
  <dcterms:modified xsi:type="dcterms:W3CDTF">2023-11-20T10:17:10Z</dcterms:modified>
</cp:coreProperties>
</file>