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7"/>
  </p:notesMasterIdLst>
  <p:sldIdLst>
    <p:sldId id="256" r:id="rId2"/>
    <p:sldId id="257" r:id="rId3"/>
    <p:sldId id="258" r:id="rId4"/>
    <p:sldId id="259" r:id="rId5"/>
    <p:sldId id="264" r:id="rId6"/>
    <p:sldId id="265" r:id="rId7"/>
    <p:sldId id="268" r:id="rId8"/>
    <p:sldId id="269" r:id="rId9"/>
    <p:sldId id="270" r:id="rId10"/>
    <p:sldId id="260" r:id="rId11"/>
    <p:sldId id="261" r:id="rId12"/>
    <p:sldId id="262" r:id="rId13"/>
    <p:sldId id="263" r:id="rId14"/>
    <p:sldId id="266" r:id="rId15"/>
    <p:sldId id="267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1" d="100"/>
          <a:sy n="51" d="100"/>
        </p:scale>
        <p:origin x="-1243" y="-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E103AD-F2E4-4D8B-A177-61D0FB3E726B}" type="datetimeFigureOut">
              <a:rPr lang="ru-RU" smtClean="0"/>
              <a:pPr/>
              <a:t>22.06.2024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54A54AC-698B-457F-B0E4-DBCB5BCB165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Памятки для воспитателей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4A54AC-698B-457F-B0E4-DBCB5BCB165D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22.06.2024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22.06.2024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22.06.2024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22.06.2024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22.06.2024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22.06.2024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22.06.2024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22.06.2024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22.06.2024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22.06.2024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22.06.2024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22.06.2024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ramki-kartinki.ru/_ph/21/2/485529558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73344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874639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Нравственно- патриотический уголок</a:t>
            </a:r>
            <a:endParaRPr lang="ru-RU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ramki-kartinki.ru/_ph/21/2/485529558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73344"/>
          </a:xfrm>
          <a:prstGeom prst="rect">
            <a:avLst/>
          </a:prstGeom>
          <a:noFill/>
        </p:spPr>
      </p:pic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2987824" y="332656"/>
            <a:ext cx="3456384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Проект «Истоки «Мы дружная семья»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 descr="C:\Users\Матрена\Desktop\IMG_20220209_155920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5400000">
            <a:off x="2362752" y="85628"/>
            <a:ext cx="4338483" cy="77128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ramki-kartinki.ru/_ph/21/2/485529558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73344"/>
          </a:xfrm>
          <a:prstGeom prst="rect">
            <a:avLst/>
          </a:prstGeom>
          <a:noFill/>
        </p:spPr>
      </p:pic>
      <p:pic>
        <p:nvPicPr>
          <p:cNvPr id="19457" name="Picture 1" descr="C:\Users\Матрена\Downloads\1644027330433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11560" y="188640"/>
            <a:ext cx="3857625" cy="4221088"/>
          </a:xfrm>
          <a:prstGeom prst="rect">
            <a:avLst/>
          </a:prstGeom>
          <a:noFill/>
        </p:spPr>
      </p:pic>
      <p:pic>
        <p:nvPicPr>
          <p:cNvPr id="19458" name="Picture 2" descr="C:\Users\Матрена\Desktop\доклад патритическое офомление\проект\1650778572594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932040" y="2204864"/>
            <a:ext cx="3857625" cy="43651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ramki-kartinki.ru/_ph/21/2/485529558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73344"/>
          </a:xfrm>
          <a:prstGeom prst="rect">
            <a:avLst/>
          </a:prstGeom>
          <a:noFill/>
        </p:spPr>
      </p:pic>
      <p:pic>
        <p:nvPicPr>
          <p:cNvPr id="18433" name="Picture 1" descr="C:\Users\Матрена\Downloads\1645669318625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16200000">
            <a:off x="1473407" y="-961237"/>
            <a:ext cx="2956829" cy="5256585"/>
          </a:xfrm>
          <a:prstGeom prst="rect">
            <a:avLst/>
          </a:prstGeom>
          <a:noFill/>
        </p:spPr>
      </p:pic>
      <p:pic>
        <p:nvPicPr>
          <p:cNvPr id="18434" name="Picture 2" descr="C:\Users\Матрена\Desktop\работа 2022\для презентации\IMG_20220209_171200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059832" y="3284984"/>
            <a:ext cx="5852142" cy="329183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ramki-kartinki.ru/_ph/21/2/485529558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73344"/>
          </a:xfrm>
          <a:prstGeom prst="rect">
            <a:avLst/>
          </a:prstGeom>
          <a:noFill/>
        </p:spPr>
      </p:pic>
      <p:pic>
        <p:nvPicPr>
          <p:cNvPr id="17409" name="Picture 1" descr="C:\Users\Матрена\Desktop\доклад патритическое офомление\проект\1650777802586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55576" y="260648"/>
            <a:ext cx="3011076" cy="5347083"/>
          </a:xfrm>
          <a:prstGeom prst="rect">
            <a:avLst/>
          </a:prstGeom>
          <a:noFill/>
        </p:spPr>
      </p:pic>
      <p:pic>
        <p:nvPicPr>
          <p:cNvPr id="17411" name="Picture 3" descr="C:\Users\Матрена\Desktop\доклад патритическое офомление\проект\1650777802708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563888" y="2564904"/>
            <a:ext cx="5184576" cy="40298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ramki-kartinki.ru/_ph/21/2/485529558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73344"/>
          </a:xfrm>
          <a:prstGeom prst="rect">
            <a:avLst/>
          </a:prstGeom>
          <a:noFill/>
        </p:spPr>
      </p:pic>
      <p:pic>
        <p:nvPicPr>
          <p:cNvPr id="3" name="Picture 2" descr="C:\Users\Матрена\Downloads\1644027330487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51520" y="188640"/>
            <a:ext cx="3168352" cy="5632626"/>
          </a:xfrm>
          <a:prstGeom prst="rect">
            <a:avLst/>
          </a:prstGeom>
          <a:noFill/>
        </p:spPr>
      </p:pic>
      <p:pic>
        <p:nvPicPr>
          <p:cNvPr id="23554" name="Picture 2" descr="C:\Users\Матрена\Desktop\работа 2022\для презентации\IMG_20220209_180155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639388" y="1628800"/>
            <a:ext cx="5504612" cy="30963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ramki-kartinki.ru/_ph/21/2/485529558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73344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979712" y="1988840"/>
            <a:ext cx="5328592" cy="20882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C00000"/>
                </a:solidFill>
              </a:rPr>
              <a:t>Спасибо за внимание!!!</a:t>
            </a:r>
            <a:endParaRPr lang="ru-RU" sz="40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s://ramki-kartinki.ru/_ph/21/2/485529558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73344"/>
          </a:xfrm>
          <a:prstGeom prst="rect">
            <a:avLst/>
          </a:prstGeom>
          <a:noFill/>
        </p:spPr>
      </p:pic>
      <p:sp>
        <p:nvSpPr>
          <p:cNvPr id="16387" name="Rectangle 3"/>
          <p:cNvSpPr>
            <a:spLocks noChangeArrowheads="1"/>
          </p:cNvSpPr>
          <p:nvPr/>
        </p:nvSpPr>
        <p:spPr bwMode="auto">
          <a:xfrm>
            <a:off x="971600" y="946413"/>
            <a:ext cx="7200800" cy="46628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just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Патриотическое воспитание 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— важная часть становления будущей личности. </a:t>
            </a:r>
            <a:endPara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228600" algn="just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	В настоящее время нравственно-патриотическое воспитание - это не только воспитание любви к родному дому, семье, к родной природе, но и воспитание уважительного отношения к труженикам и результатам их труда, родной земле, защитникам Отечества, государственной символике, традициям государства и общенародным праздникам.</a:t>
            </a:r>
          </a:p>
          <a:p>
            <a:pPr marL="0" marR="0" lvl="0" indent="22860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	Чтобы достичь определенных результатов в нравственном воспитании детей, необходимо в каждой группе детского сада иметь патриотический уголок.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s://ramki-kartinki.ru/_ph/21/2/485529558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73344"/>
          </a:xfrm>
          <a:prstGeom prst="rect">
            <a:avLst/>
          </a:prstGeom>
          <a:noFill/>
        </p:spPr>
      </p:pic>
      <p:sp>
        <p:nvSpPr>
          <p:cNvPr id="15363" name="Rectangle 3"/>
          <p:cNvSpPr>
            <a:spLocks noChangeArrowheads="1"/>
          </p:cNvSpPr>
          <p:nvPr/>
        </p:nvSpPr>
        <p:spPr bwMode="auto">
          <a:xfrm>
            <a:off x="1187624" y="1310871"/>
            <a:ext cx="6912768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just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Главной целью патриотического уголка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является воспитание и формирование нравственной личности.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28600" algn="just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Задачи патриотического уголка: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28600" algn="just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приобщать детей к традициям и обычаям своего народа,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28600" algn="just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формировать у детей чувство привязанности к своей семье, дому, детскому саду, городу, стране;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28600" algn="just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формировать представление о России как о родной стране, о Москве - как о столице России;</a:t>
            </a:r>
            <a:endPara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228600" algn="just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воспитывать гражданско-патриотические чувства через изучение государственной символики России;</a:t>
            </a:r>
            <a:endPara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228600" algn="just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побуждать детей к совершению добрых дел на благо своей семьи и страны.</a:t>
            </a:r>
            <a:endPara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228600" algn="just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формировать правовую культуру дошкольников;</a:t>
            </a:r>
            <a:endPara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228600" algn="just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формировать бережное отношение к природе и всему живому.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s://ramki-kartinki.ru/_ph/21/2/485529558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0"/>
            <a:ext cx="9144000" cy="6873344"/>
          </a:xfrm>
          <a:prstGeom prst="rect">
            <a:avLst/>
          </a:prstGeom>
          <a:noFill/>
        </p:spPr>
      </p:pic>
      <p:sp>
        <p:nvSpPr>
          <p:cNvPr id="14339" name="Rectangle 3"/>
          <p:cNvSpPr>
            <a:spLocks noChangeArrowheads="1"/>
          </p:cNvSpPr>
          <p:nvPr/>
        </p:nvSpPr>
        <p:spPr bwMode="auto">
          <a:xfrm>
            <a:off x="1403648" y="559767"/>
            <a:ext cx="6264696" cy="21200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just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Направления патриотического уголка: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2860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Моя страна.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2860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Мой родной край (область)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2860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Мой город.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2860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Моя семья.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341" name="Rectangle 5"/>
          <p:cNvSpPr>
            <a:spLocks noChangeArrowheads="1"/>
          </p:cNvSpPr>
          <p:nvPr/>
        </p:nvSpPr>
        <p:spPr bwMode="auto">
          <a:xfrm>
            <a:off x="1331640" y="2996952"/>
            <a:ext cx="6768752" cy="216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Основой в оформлении уголка является национальная символика и портрет президента, все остальное подбирается самостоятельно. Это творческий процесс, зависящий от фантазии педагогов, но обязательно необходимо учитывать возраст детей.</a:t>
            </a:r>
          </a:p>
          <a:p>
            <a:pPr marL="0" marR="0" lvl="0" indent="22860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ramki-kartinki.ru/_ph/21/2/485529558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73344"/>
          </a:xfrm>
          <a:prstGeom prst="rect">
            <a:avLst/>
          </a:prstGeom>
          <a:noFill/>
        </p:spPr>
      </p:pic>
      <p:pic>
        <p:nvPicPr>
          <p:cNvPr id="21506" name="Picture 2" descr="C:\Users\Матрена\Downloads\1670063628694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51520" y="188640"/>
            <a:ext cx="5124440" cy="384333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</p:pic>
      <p:pic>
        <p:nvPicPr>
          <p:cNvPr id="21507" name="Picture 3" descr="C:\Users\Матрена\Downloads\1670063628686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076056" y="1484784"/>
            <a:ext cx="3867894" cy="5157192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ramki-kartinki.ru/_ph/21/2/485529558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73344"/>
          </a:xfrm>
          <a:prstGeom prst="rect">
            <a:avLst/>
          </a:prstGeom>
          <a:noFill/>
        </p:spPr>
      </p:pic>
      <p:pic>
        <p:nvPicPr>
          <p:cNvPr id="22530" name="Picture 2" descr="C:\Users\Матрена\Downloads\1670063628706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79512" y="188640"/>
            <a:ext cx="5980156" cy="3363838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</p:pic>
      <p:pic>
        <p:nvPicPr>
          <p:cNvPr id="22531" name="Picture 3" descr="C:\Users\Матрена\Downloads\1670063628719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059832" y="3284984"/>
            <a:ext cx="5868144" cy="330083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ramki-kartinki.ru/_ph/21/2/485529558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73344"/>
          </a:xfrm>
          <a:prstGeom prst="rect">
            <a:avLst/>
          </a:prstGeom>
          <a:noFill/>
        </p:spPr>
      </p:pic>
      <p:pic>
        <p:nvPicPr>
          <p:cNvPr id="1026" name="Picture 2" descr="C:\Users\Матрена\Downloads\1673437552071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67544" y="404664"/>
            <a:ext cx="3813888" cy="5085184"/>
          </a:xfrm>
          <a:prstGeom prst="rect">
            <a:avLst/>
          </a:prstGeom>
          <a:noFill/>
          <a:ln>
            <a:solidFill>
              <a:schemeClr val="tx2"/>
            </a:solidFill>
          </a:ln>
        </p:spPr>
      </p:pic>
      <p:pic>
        <p:nvPicPr>
          <p:cNvPr id="1027" name="Picture 3" descr="J:\доклад патритическое офомление\фото хлеб\20221017_154546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 rot="5400000">
            <a:off x="4091947" y="2252869"/>
            <a:ext cx="4992554" cy="3312369"/>
          </a:xfrm>
          <a:prstGeom prst="rect">
            <a:avLst/>
          </a:prstGeom>
          <a:noFill/>
          <a:ln>
            <a:solidFill>
              <a:schemeClr val="tx2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ramki-kartinki.ru/_ph/21/2/485529558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73344"/>
          </a:xfrm>
          <a:prstGeom prst="rect">
            <a:avLst/>
          </a:prstGeom>
          <a:noFill/>
        </p:spPr>
      </p:pic>
      <p:pic>
        <p:nvPicPr>
          <p:cNvPr id="3074" name="Picture 2" descr="C:\Users\Матрена\Downloads\1673437552118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95536" y="188640"/>
            <a:ext cx="3975906" cy="5301208"/>
          </a:xfrm>
          <a:prstGeom prst="rect">
            <a:avLst/>
          </a:prstGeom>
          <a:noFill/>
          <a:ln>
            <a:solidFill>
              <a:schemeClr val="tx2"/>
            </a:solidFill>
          </a:ln>
        </p:spPr>
      </p:pic>
      <p:pic>
        <p:nvPicPr>
          <p:cNvPr id="3075" name="Picture 3" descr="C:\Users\Матрена\Downloads\1673437552108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572000" y="836712"/>
            <a:ext cx="4299942" cy="5733256"/>
          </a:xfrm>
          <a:prstGeom prst="rect">
            <a:avLst/>
          </a:prstGeom>
          <a:noFill/>
          <a:ln>
            <a:solidFill>
              <a:schemeClr val="tx2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ramki-kartinki.ru/_ph/21/2/485529558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73344"/>
          </a:xfrm>
          <a:prstGeom prst="rect">
            <a:avLst/>
          </a:prstGeom>
          <a:noFill/>
        </p:spPr>
      </p:pic>
      <p:pic>
        <p:nvPicPr>
          <p:cNvPr id="2050" name="Picture 2" descr="C:\Users\Матрена\Downloads\1673437552084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95536" y="188640"/>
            <a:ext cx="5468100" cy="3075806"/>
          </a:xfrm>
          <a:prstGeom prst="rect">
            <a:avLst/>
          </a:prstGeom>
          <a:noFill/>
          <a:ln>
            <a:solidFill>
              <a:schemeClr val="tx2"/>
            </a:solidFill>
          </a:ln>
        </p:spPr>
      </p:pic>
      <p:pic>
        <p:nvPicPr>
          <p:cNvPr id="2052" name="Picture 4" descr="C:\Users\Матрена\Downloads\1673437552149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283968" y="2276872"/>
            <a:ext cx="4299942" cy="4311388"/>
          </a:xfrm>
          <a:prstGeom prst="rect">
            <a:avLst/>
          </a:prstGeom>
          <a:noFill/>
          <a:ln>
            <a:solidFill>
              <a:schemeClr val="tx2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110</TotalTime>
  <Words>76</Words>
  <Application>Microsoft Office PowerPoint</Application>
  <PresentationFormat>Экран (4:3)</PresentationFormat>
  <Paragraphs>23</Paragraphs>
  <Slides>15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Нравственно- патриотический уголок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Оформления патриотического уголка</dc:title>
  <dc:creator>Матрена</dc:creator>
  <cp:lastModifiedBy>RePack by SPecialiST</cp:lastModifiedBy>
  <cp:revision>13</cp:revision>
  <dcterms:created xsi:type="dcterms:W3CDTF">2022-12-03T09:49:07Z</dcterms:created>
  <dcterms:modified xsi:type="dcterms:W3CDTF">2024-06-22T14:07:24Z</dcterms:modified>
</cp:coreProperties>
</file>