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72400" cy="93610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«ПРОГИМНАЗИЯ «СОЗВЕЗДИЕ»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80928"/>
            <a:ext cx="6400800" cy="20162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«Я САМ»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honoteka.org/uploads/posts/2021-05/1621631829_15-phonoteka_org-p-fon-dlya-prezentatsii-fizkultura-v-dou-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kartinkin.net/uploads/posts/2020-07/thumbs/1593809803_17-p-skazochnii-fon-dlya-prezentatsii-2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26876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Чтение Н. Найдёновой «Наши полотенца». - рассматривание полотенец – цвет, ткань.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Беседы на тему « Как правильно сидеть за столом»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Педагогическая  ситуация « Почему плачут игрушки»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Педагогическая ситуация «Потерялись игрушки».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49" name="Picture 1" descr="C:\Users\Матрена\Desktop\проект\1650778572615.jpg"/>
          <p:cNvPicPr>
            <a:picLocks noChangeAspect="1" noChangeArrowheads="1"/>
          </p:cNvPicPr>
          <p:nvPr/>
        </p:nvPicPr>
        <p:blipFill>
          <a:blip r:embed="rId3" cstate="print"/>
          <a:srcRect l="20134" r="3334" b="42650"/>
          <a:stretch>
            <a:fillRect/>
          </a:stretch>
        </p:blipFill>
        <p:spPr bwMode="auto">
          <a:xfrm>
            <a:off x="6444208" y="3429000"/>
            <a:ext cx="2357751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Оформление папки-передвижки для родителей.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родителей: «Я сам»,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«Как научить ребенка одеваться самостоятельно?»,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«Убираю игрушки сам»,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«Как научить ребенка мыть руки?»,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«Как приучать ребенка к порядку и самостоятельности», «Как прививать малышам полезные привычки и навыки самообслуживания»,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«Как развить у ребенка навыки самообслуживания».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Памятка: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Как приучить ребенка мыть руки?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11560" y="431020"/>
            <a:ext cx="784887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формировать самостоятельность у детей младшего дошкольного возраста.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Формировать у детей умения самостоятельно обслуживать себя (во время еды, раздевания, одевания, умывания).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Учить детей под контролем взрослого, а потом самостоятельно мыть руки по мере загрязнения и перед едой, насухо вытирать лицо и руки личным полотенцем.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Учить приводить себя в порядок с помощью взрослого.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Побуждать детей к самостоятельности во время еды , учить держать ложку в правой руке.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Обучать детей порядку одевания и раздевания.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Учить снимать одежду, обувь (расстегивать пуговицы спереди, застежки на липучках) при небольшой помощи взрослого.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Учить в определенном порядке аккуратно складывать снятую одежду.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Учить правильно надевать одежду и обувь.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79512" y="436189"/>
            <a:ext cx="871296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 проекта для детей: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Овладение навыками самообслуживания детьми 2 младшей группы: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самостоятельно одеваются и раздеваются в определенной последовательности.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Проявляют навыки опрятности, следят за своим внешним видом (замечают непорядок в одежде, устраняют его самостоятельно или при небольшой помощи взрослых)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Пользуются индивидуальными предметами (носовым платком, салфеткой, расческой)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 пользуются столовой и чайной ложками; не крошат хлеб, пережёвывают пищу с закрытым ртом, не разговаривают с полным ртом.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Правильно пользуются мылом, аккуратно моют руки, лицо, уши; насухо вытираются после умывания. Вешают полотенце на место.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Самостоятельно или после напоминания взрослого соблюдают элементарные правила поведения во время еды, умывания.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83568" y="1429080"/>
            <a:ext cx="7920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 проекта для родителей: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Повышение знаний для обеспечения успешного развития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Получение консультаций по данной теме.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Укрепление связей между детским садом и семьёй.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99592" y="929461"/>
            <a:ext cx="7344816" cy="373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реализации проекта используются такие методы и средства как: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личный пример работников детского сада, родителей;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использование художественной литературы, фольклора;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схемы-модели (последовательность этапов для отдельных режимных моментов);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обеспечение чистоты среды;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соблюдение правил этикета.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9512" y="707505"/>
            <a:ext cx="878497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 этап - подготовительный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определение уровня знаний в области культурно-гигиенических навыков и навыков самообслуживания у детей младшего дошкольного возраста через наблюдения, беседы; составление плана работы; разработка содержания проекта, изучение литературы, подборка художественных произведений, потешек, загадок, словесных игр по данной теме.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этап - основной: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выполнение плана работы  с детьми; совместная образовательная работа с детьми, родителями для решения поставленных задач.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971600" y="476672"/>
            <a:ext cx="7056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268760"/>
            <a:ext cx="70567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1. Диагностика сформированности навыков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(Приём новых ребят, адаптационный период, наблюдения и игры на сближение)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Игры на внимание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«Угадай , чей шкафчик», «Чья картинка» (Знать и находить свои картинки, пиктограммы, символизирующие место хранения предметов гигиены, предметов быта)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Игра «Купание куклы», «Катя умывается» (Подворачивать рукава одежды перед умыванием с помощью взрослого)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Матрена\Desktop\проект\16507778028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221088"/>
            <a:ext cx="4188384" cy="2358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4. Традиция «Самый красивый стол»,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образец взрослых (Учить правильно сидеть за столом – не ставить локти на стол, ноги под прямым углом)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5. Игровая ситуация «Уложим куклу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Таню спать», «Пропало платье»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Чтение: К. Чуковский «Федорино горе»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Использование стих - я 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Ладонщикова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«Я под краном мыла руки»,</a:t>
            </a:r>
          </a:p>
          <a:p>
            <a:pPr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ситуация «Научим обезьянку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Читу мыть руки».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Матрена\Desktop\проект\1650778572594.jpg"/>
          <p:cNvPicPr>
            <a:picLocks noChangeAspect="1" noChangeArrowheads="1"/>
          </p:cNvPicPr>
          <p:nvPr/>
        </p:nvPicPr>
        <p:blipFill>
          <a:blip r:embed="rId3" cstate="print"/>
          <a:srcRect r="-399" b="36350"/>
          <a:stretch>
            <a:fillRect/>
          </a:stretch>
        </p:blipFill>
        <p:spPr bwMode="auto">
          <a:xfrm>
            <a:off x="6012160" y="1196752"/>
            <a:ext cx="2811186" cy="3168352"/>
          </a:xfrm>
          <a:prstGeom prst="rect">
            <a:avLst/>
          </a:prstGeom>
          <a:noFill/>
        </p:spPr>
      </p:pic>
      <p:pic>
        <p:nvPicPr>
          <p:cNvPr id="20484" name="Picture 4" descr="C:\Users\Матрена\Desktop\проект\1650778572860.jpg"/>
          <p:cNvPicPr>
            <a:picLocks noChangeAspect="1" noChangeArrowheads="1"/>
          </p:cNvPicPr>
          <p:nvPr/>
        </p:nvPicPr>
        <p:blipFill>
          <a:blip r:embed="rId4" cstate="print"/>
          <a:srcRect t="8001" r="14575" b="24800"/>
          <a:stretch>
            <a:fillRect/>
          </a:stretch>
        </p:blipFill>
        <p:spPr bwMode="auto">
          <a:xfrm>
            <a:off x="4860032" y="3438102"/>
            <a:ext cx="2448272" cy="3419898"/>
          </a:xfrm>
          <a:prstGeom prst="rect">
            <a:avLst/>
          </a:prstGeom>
          <a:noFill/>
        </p:spPr>
      </p:pic>
      <p:pic>
        <p:nvPicPr>
          <p:cNvPr id="1026" name="Picture 2" descr="J:\вторая мл\проект я сам\16510653946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3789040"/>
            <a:ext cx="2301720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Матрена\Desktop\1593809803_17-p-skazochnii-fon-dlya-prezentatsii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593756"/>
            <a:ext cx="849694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Игровое упражнение «Каждой вещи своё место»,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-рассматривание альбома «Одежда»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 Настольная игра «Одень куклу».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9. Сюжетно – ролевая игра «Парикмахерская».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C:\Users\Матрена\Desktop\проект\1650777802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284984"/>
            <a:ext cx="1868039" cy="3317272"/>
          </a:xfrm>
          <a:prstGeom prst="rect">
            <a:avLst/>
          </a:prstGeom>
          <a:noFill/>
        </p:spPr>
      </p:pic>
      <p:pic>
        <p:nvPicPr>
          <p:cNvPr id="2050" name="Picture 2" descr="J:\вторая мл\проект я сам\1651065395172.jpg"/>
          <p:cNvPicPr>
            <a:picLocks noChangeAspect="1" noChangeArrowheads="1"/>
          </p:cNvPicPr>
          <p:nvPr/>
        </p:nvPicPr>
        <p:blipFill>
          <a:blip r:embed="rId4" cstate="print"/>
          <a:srcRect l="21389" t="13711" r="40191" b="16613"/>
          <a:stretch>
            <a:fillRect/>
          </a:stretch>
        </p:blipFill>
        <p:spPr bwMode="auto">
          <a:xfrm>
            <a:off x="6372200" y="1556792"/>
            <a:ext cx="2448272" cy="2500363"/>
          </a:xfrm>
          <a:prstGeom prst="rect">
            <a:avLst/>
          </a:prstGeom>
          <a:noFill/>
        </p:spPr>
      </p:pic>
      <p:pic>
        <p:nvPicPr>
          <p:cNvPr id="2051" name="Picture 3" descr="J:\вторая мл\проект я сам\1651065394969.jpg"/>
          <p:cNvPicPr>
            <a:picLocks noChangeAspect="1" noChangeArrowheads="1"/>
          </p:cNvPicPr>
          <p:nvPr/>
        </p:nvPicPr>
        <p:blipFill>
          <a:blip r:embed="rId5" cstate="print"/>
          <a:srcRect t="21118"/>
          <a:stretch>
            <a:fillRect/>
          </a:stretch>
        </p:blipFill>
        <p:spPr bwMode="auto">
          <a:xfrm>
            <a:off x="4067944" y="980728"/>
            <a:ext cx="1728192" cy="2420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320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АВТОНОМНОЕ ОБЩЕОБРАЗОВАТЕЛЬНОЕ УЧРЕЖДЕНИЕ «ПРОГИМНАЗИЯ «СОЗВЕЗДИЕ»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Работа с родителями  Оформление папки-передвижки для родителей.  Консультация для родителей: «Я сам»,  «Как научить ребенка одеваться самостоятельно?»,  «Убираю игрушки сам»,  «Как научить ребенка мыть руки?»,  «Как приучать ребенка к порядку и самостоятельности», «Как прививать малышам полезные привычки и навыки самообслуживания»,  «Как развить у ребенка навыки самообслуживания».  Памятка: Как приучить ребенка мыть руки?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 </dc:title>
  <dc:creator>Матрена</dc:creator>
  <cp:lastModifiedBy>RePack by SPecialiST</cp:lastModifiedBy>
  <cp:revision>8</cp:revision>
  <dcterms:created xsi:type="dcterms:W3CDTF">2022-04-24T05:42:33Z</dcterms:created>
  <dcterms:modified xsi:type="dcterms:W3CDTF">2022-05-10T09:28:17Z</dcterms:modified>
</cp:coreProperties>
</file>