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18"/>
  </p:notesMasterIdLst>
  <p:sldIdLst>
    <p:sldId id="256" r:id="rId2"/>
    <p:sldId id="275" r:id="rId3"/>
    <p:sldId id="273" r:id="rId4"/>
    <p:sldId id="274" r:id="rId5"/>
    <p:sldId id="276" r:id="rId6"/>
    <p:sldId id="277" r:id="rId7"/>
    <p:sldId id="279" r:id="rId8"/>
    <p:sldId id="278" r:id="rId9"/>
    <p:sldId id="280" r:id="rId10"/>
    <p:sldId id="281" r:id="rId11"/>
    <p:sldId id="284" r:id="rId12"/>
    <p:sldId id="285" r:id="rId13"/>
    <p:sldId id="286" r:id="rId14"/>
    <p:sldId id="264" r:id="rId15"/>
    <p:sldId id="265" r:id="rId16"/>
    <p:sldId id="26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A9E795-8028-440B-A9EF-116A27B885C3}" type="datetimeFigureOut">
              <a:rPr lang="ru-RU" smtClean="0"/>
              <a:pPr/>
              <a:t>20.06.2024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95E400-D1D2-4686-8E37-D4D4942C24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80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5E400-D1D2-4686-8E37-D4D4942C240C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5406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50000"/>
                <a:alpha val="7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lumMod val="75000"/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CD6E-E8E1-4FEF-8B09-78E91FB75029}" type="datetimeFigureOut">
              <a:rPr lang="ru-RU" smtClean="0"/>
              <a:pPr/>
              <a:t>20.06.2024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75D13-1B3C-4E17-ACE0-99307A42A3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606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CD6E-E8E1-4FEF-8B09-78E91FB75029}" type="datetimeFigureOut">
              <a:rPr lang="ru-RU" smtClean="0"/>
              <a:pPr/>
              <a:t>20.06.2024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75D13-1B3C-4E17-ACE0-99307A42A3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1209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CD6E-E8E1-4FEF-8B09-78E91FB75029}" type="datetimeFigureOut">
              <a:rPr lang="ru-RU" smtClean="0"/>
              <a:pPr/>
              <a:t>20.06.2024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75D13-1B3C-4E17-ACE0-99307A42A3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106401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CD6E-E8E1-4FEF-8B09-78E91FB75029}" type="datetimeFigureOut">
              <a:rPr lang="ru-RU" smtClean="0"/>
              <a:pPr/>
              <a:t>20.06.2024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75D13-1B3C-4E17-ACE0-99307A42A3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3963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CD6E-E8E1-4FEF-8B09-78E91FB75029}" type="datetimeFigureOut">
              <a:rPr lang="ru-RU" smtClean="0"/>
              <a:pPr/>
              <a:t>20.06.2024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75D13-1B3C-4E17-ACE0-99307A42A3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31557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CD6E-E8E1-4FEF-8B09-78E91FB75029}" type="datetimeFigureOut">
              <a:rPr lang="ru-RU" smtClean="0"/>
              <a:pPr/>
              <a:t>20.06.2024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75D13-1B3C-4E17-ACE0-99307A42A3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78124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CD6E-E8E1-4FEF-8B09-78E91FB75029}" type="datetimeFigureOut">
              <a:rPr lang="ru-RU" smtClean="0"/>
              <a:pPr/>
              <a:t>20.06.2024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75D13-1B3C-4E17-ACE0-99307A42A3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94800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CD6E-E8E1-4FEF-8B09-78E91FB75029}" type="datetimeFigureOut">
              <a:rPr lang="ru-RU" smtClean="0"/>
              <a:pPr/>
              <a:t>20.06.2024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75D13-1B3C-4E17-ACE0-99307A42A3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0683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CD6E-E8E1-4FEF-8B09-78E91FB75029}" type="datetimeFigureOut">
              <a:rPr lang="ru-RU" smtClean="0"/>
              <a:pPr/>
              <a:t>20.06.2024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75D13-1B3C-4E17-ACE0-99307A42A3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2016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CD6E-E8E1-4FEF-8B09-78E91FB75029}" type="datetimeFigureOut">
              <a:rPr lang="ru-RU" smtClean="0"/>
              <a:pPr/>
              <a:t>20.06.2024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75D13-1B3C-4E17-ACE0-99307A42A3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294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CD6E-E8E1-4FEF-8B09-78E91FB75029}" type="datetimeFigureOut">
              <a:rPr lang="ru-RU" smtClean="0"/>
              <a:pPr/>
              <a:t>20.06.2024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75D13-1B3C-4E17-ACE0-99307A42A3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1319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CD6E-E8E1-4FEF-8B09-78E91FB75029}" type="datetimeFigureOut">
              <a:rPr lang="ru-RU" smtClean="0"/>
              <a:pPr/>
              <a:t>20.06.2024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75D13-1B3C-4E17-ACE0-99307A42A3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197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CD6E-E8E1-4FEF-8B09-78E91FB75029}" type="datetimeFigureOut">
              <a:rPr lang="ru-RU" smtClean="0"/>
              <a:pPr/>
              <a:t>20.06.2024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75D13-1B3C-4E17-ACE0-99307A42A3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0060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CD6E-E8E1-4FEF-8B09-78E91FB75029}" type="datetimeFigureOut">
              <a:rPr lang="ru-RU" smtClean="0"/>
              <a:pPr/>
              <a:t>20.06.2024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75D13-1B3C-4E17-ACE0-99307A42A3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1045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CD6E-E8E1-4FEF-8B09-78E91FB75029}" type="datetimeFigureOut">
              <a:rPr lang="ru-RU" smtClean="0"/>
              <a:pPr/>
              <a:t>20.06.2024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75D13-1B3C-4E17-ACE0-99307A42A3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5267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CD6E-E8E1-4FEF-8B09-78E91FB75029}" type="datetimeFigureOut">
              <a:rPr lang="ru-RU" smtClean="0"/>
              <a:pPr/>
              <a:t>20.06.2024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75D13-1B3C-4E17-ACE0-99307A42A3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1013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cxnSp>
          <p:nvCxnSpPr>
            <p:cNvPr id="7" name="Straight Connector 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 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50000"/>
                <a:alpha val="7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93CD6E-E8E1-4FEF-8B09-78E91FB75029}" type="datetimeFigureOut">
              <a:rPr lang="ru-RU" smtClean="0"/>
              <a:pPr/>
              <a:t>20.06.2024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1075D13-1B3C-4E17-ACE0-99307A42A3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7377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1340768"/>
            <a:ext cx="6404248" cy="26642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«ДС № 469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Челябинска»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АДАПТАЦИОННЫЕ ИГРЫ С ДЕТЬМИ РАННЕГО ВОЗРАСТА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984" y="4437112"/>
            <a:ext cx="3088304" cy="1192144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Пильникова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Марина Эдуардовна  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20361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3" y="1052736"/>
            <a:ext cx="6120680" cy="93610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игр-</a:t>
            </a:r>
            <a:r>
              <a:rPr lang="ru-RU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потешек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11760" y="2132856"/>
            <a:ext cx="6347714" cy="3880773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«Ладушки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Сорока-белобока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«Коза рогатая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«Раздувайся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пузырь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!»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«Каравай» и др.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88737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0386" y="1100088"/>
            <a:ext cx="6313903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с крупами (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манка, пшено), можно использовать песок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0386" y="2420888"/>
            <a:ext cx="6120680" cy="2808312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/>
              <a:t> </a:t>
            </a:r>
            <a:r>
              <a:rPr lang="ru-RU" dirty="0" smtClean="0"/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играх такого рода проявляется естественная активность ребенка. На этапе адаптации ребенка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используйте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 игры, направленные на развитие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тактильно–кинестетической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чувствительности и мелкой моторики. Эти несложные упражнения доступны детям и способствуют стабилизации эмоционального состояния, что в высшей степени важно в первые дни пребывания ребенка в дошкольном учреждении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	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таких игр легко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решаются такие задачи, как развитие коммуникативных навыков.</a:t>
            </a:r>
          </a:p>
        </p:txBody>
      </p:sp>
    </p:spTree>
    <p:extLst>
      <p:ext uri="{BB962C8B-B14F-4D97-AF65-F5344CB8AC3E}">
        <p14:creationId xmlns:p14="http://schemas.microsoft.com/office/powerpoint/2010/main" val="38560680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endParaRPr lang="ru-RU" sz="8000" b="1" i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6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Упражения</a:t>
            </a:r>
            <a:endParaRPr lang="ru-RU" sz="16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 algn="just">
              <a:buNone/>
            </a:pP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отпечатки </a:t>
            </a:r>
            <a:r>
              <a:rPr lang="ru-RU" sz="8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кулачков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костяшек пальцев, задание – найти сходство со знакомыми предметами (цветок, солнышко, ежик);</a:t>
            </a:r>
          </a:p>
          <a:p>
            <a:pPr marL="0" indent="0" algn="just"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-</a:t>
            </a:r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скользить </a:t>
            </a:r>
            <a:r>
              <a:rPr lang="ru-RU" sz="8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ладонями 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поверхности песка – зигзагообразные и круговые движения, задание – показать, как едет машина, ползет змея, карусель. Тоже, поставив ладонь ребром;</a:t>
            </a:r>
          </a:p>
          <a:p>
            <a:pPr marL="0" indent="0" algn="just"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-</a:t>
            </a:r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шаги </a:t>
            </a:r>
            <a:r>
              <a:rPr lang="ru-RU" sz="8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пальчиками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задание – «пройтись» поочередно каждым 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пальчиком 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правой и левой рук. Потом двумя руками одновременно;</a:t>
            </a:r>
          </a:p>
          <a:p>
            <a:pPr marL="0" indent="0" algn="just"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-«</a:t>
            </a:r>
            <a:r>
              <a:rPr lang="ru-RU" sz="8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на пианино», 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– «поиграть» пальцами по поверхности песка, как на пианино; движения мягкие, вверх – вниз, движется вся кисть);</a:t>
            </a:r>
          </a:p>
          <a:p>
            <a:pPr marL="0" indent="0" algn="just"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-«</a:t>
            </a:r>
            <a:r>
              <a:rPr lang="ru-RU" sz="8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следы невиданных зверей», 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– оставлять следы одновременно двумя пальцами, тремя, пятью. Фантазировать вместе: чьи следы, как выглядят, где живет данное животное и 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т.д.</a:t>
            </a:r>
          </a:p>
          <a:p>
            <a:pPr marL="0" indent="0" algn="ctr">
              <a:buNone/>
            </a:pPr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</a:t>
            </a:r>
            <a:r>
              <a:rPr lang="ru-RU" sz="8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 поисках сокровищ»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Берётся контейнер, в него насыпается манка, в манке прячем либо мелкие игрушки от киндеров, либо яркие камушки. Ребёнок пытается их найти с помощью руки на ощупь.</a:t>
            </a:r>
          </a:p>
          <a:p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8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22062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2204864"/>
            <a:ext cx="5915000" cy="3096344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Ценность этих упражнений в том, что наряду с развитием тактильно-кинестетической чувствительности  и мелкой моторики ребенок говорит о своих ощущениях, развивает речь, произвольное внимание, память. Происходит формирование таких черт личности, как инициативность, самостоятельность, умение решать проблемы в игре.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92626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6347713" cy="13208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Коллективные</a:t>
            </a:r>
            <a:b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игры-рисования 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помогают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облегчить период адаптации детей к детскому саду. 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ктивно использование рисования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ладошками и пальчиками в своей работе.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Малыши с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удовольствием принимаются за такие игры и все переживания вмиг исчезают, слезы сменяют веселые улыбки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883240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08360"/>
            <a:ext cx="6347713" cy="13208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Игры-экспериментирования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84765" y="1772816"/>
            <a:ext cx="6101512" cy="432048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Малышам очень нравится этот вид деятельности. Это  положительно влияет на деток, помогает им успокоится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Такие игры помогают не только в адаптации детей к детскому саду, но и все сторонне развивают их. (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Наливаем выливаем. Поплывет или утонет. Волшебные дорожки. Волшебная кисточка. Пушистые краски. Солнечные зайчики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9183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403" y="692696"/>
            <a:ext cx="8229600" cy="77809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  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556792"/>
            <a:ext cx="6552728" cy="4320480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buNone/>
            </a:pP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Необходимым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условие успешной адаптации является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только благоприятная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уютная обстановка в группе и конечно же согласованность действий родителей и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воспитателя,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сближение подходов к индивидуальным особенностям ребенка в семье и в детском саду.</a:t>
            </a:r>
          </a:p>
          <a:p>
            <a:pPr marL="0" indent="0" algn="just">
              <a:buNone/>
            </a:pP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В своей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работе в период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адаптации, рекомендовано использовать такие формы работы с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семьей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7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Родительские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собрания.</a:t>
            </a:r>
            <a:b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Анкетирование («Моя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любимая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игрушка»)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Беседы (Какая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больше всего нравиться вашему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малышу?)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Выставки («Наша группа», «Семейные альбомы»)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Папки-передвижки («Играем дома», «Игры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 2-3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лет»)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Консультации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«Мама, я сам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!».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 Консультации и рекомендации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специалистов.</a:t>
            </a:r>
          </a:p>
          <a:p>
            <a:pPr marL="0" indent="0">
              <a:buNone/>
            </a:pPr>
            <a:r>
              <a:rPr lang="ru-RU" sz="4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56320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0"/>
            <a:ext cx="5256584" cy="980728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</a:t>
            </a:r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«Привет, дай ручку!»</a:t>
            </a:r>
            <a:r>
              <a:rPr lang="ru-RU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507288" cy="5472608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Ход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игры: Педагог подходит к ребенку и протягивает ему руку.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—Давай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друг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другу, поэтому можно присесть на корточки.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здороваться. Дай ручку!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не испугать малыша, не следует проявлять излишнюю напористость: не следует подходить слишком близко, слова обращения к ребенку произносятся негромким, спокойным голосом.   Лучше, чтобы взрослый и ребенок находились на одном уровне, могли смотреть в лицо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Ход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игры: Педагог подходит к ребенку и машет рукой, здороваясь.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—Привет! Привет!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Затем предлагает ребенку ответить на приветствие.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—Давай здороваться. Помаши ручкой! Привет!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прощании игра повторяется — педагог машет рукой.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—Пока! Пока! (Затем предлагает малышу попрощаться)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—Помаши ручкой на прощание. Пока!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Постепенно ребенок станет проявлять больше инициативы, научится приветствовать педагога при встрече и прощании самостоятельно. Эта игра полезна тем, что учит правилам поведения между людьми.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47621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764704"/>
            <a:ext cx="6347713" cy="804416"/>
          </a:xfrm>
        </p:spPr>
        <p:txBody>
          <a:bodyPr>
            <a:normAutofit/>
          </a:bodyPr>
          <a:lstStyle/>
          <a:p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«Найди свой шкафчик</a:t>
            </a:r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2225" y="1844824"/>
            <a:ext cx="6563072" cy="367240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Цель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закрепить знание детьми своих шкафчиков, способствовать знакомству с детским садом и правилами поведения в нем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Ход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игры: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стоят возле воспитателя, он напоминает детям, что у каждого есть свой шкафчик. Складывать вещи нужно только в свой шкафчик, чтобы они не перепутались с вещами других ребят.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Затем воспитатель просит малышей найти свой шкафчик и встать около него. Дети по очереди называют предмет, изображенный на картинке, прикрепленной на шкафчике.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2305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620688"/>
            <a:ext cx="4898505" cy="875184"/>
          </a:xfrm>
        </p:spPr>
        <p:txBody>
          <a:bodyPr>
            <a:normAutofit/>
          </a:bodyPr>
          <a:lstStyle/>
          <a:p>
            <a:pPr algn="ctr"/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 </a:t>
            </a:r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«Мой дружок</a:t>
            </a:r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72816"/>
            <a:ext cx="6984776" cy="424847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Цель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способствовать эмоциональному благополучию детей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Оборудование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коробка с маленькими резиновыми игрушками.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Ход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игры: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приглашает детей посмотреть на  игрушки, которые сегодня пришли к детям в гости. Затем дети по очереди достают понравившуюся игрушку.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- Ребята, эти игрушки будут теперь всегда жить в детском саду и ждать вас по утрам, когда вы придете в детский сад. Давайте посадим понравившуюся игрушку к вам на шкафчик. Выберите себе игрушку и встаньте возле шкафчика, а я помогу вам её поставить наверх вашего шкафчика.   Теперь у каждого из вас будет свой дружок!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08633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1124744"/>
            <a:ext cx="4178425" cy="803176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«Ку-ку!»</a:t>
            </a:r>
            <a:b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988840"/>
            <a:ext cx="6419056" cy="309634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Оборудование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кукла Маша.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Ход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игры: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показывает малышу игрушку (Маша спряталась).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Ой! Кто это там прячется? Кто там? Затем кукла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показывается со словами: —Ку-ку! Это я, Маша! Привет!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Маша кланяется, вертится в разные стороны, затем снова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прячется. Игру можно повторить несколько раз.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55532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198" y="764704"/>
            <a:ext cx="5978625" cy="1019200"/>
          </a:xfrm>
        </p:spPr>
        <p:txBody>
          <a:bodyPr>
            <a:normAutofit/>
          </a:bodyPr>
          <a:lstStyle/>
          <a:p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«Хлопаем в ладоши</a:t>
            </a:r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!»</a:t>
            </a:r>
            <a:endParaRPr lang="ru-RU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4406" y="1628800"/>
            <a:ext cx="6333161" cy="410445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игры: Педагог хлопает в ладоши со словами: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—Хлопну я в ладоши, буду я хороший, Хлопнем мы в ладоши, будем мы хорошие!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Затем предлагает малышу похлопать в ладоши вместе с ним: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—Давай похлопаем в ладоши вместе.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малыш не повторяет действия педагога, а только смотрит, можно попробовать взять его ладони в свои и совершить хлопки ими. Но если ребенок сопротивляется, не следует настаивать, возможно, в следующий раз он проявит больше инициативы.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5397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1" y="620688"/>
            <a:ext cx="4248472" cy="1019200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Игра: «Лови мячик!»</a:t>
            </a:r>
            <a:r>
              <a:rPr lang="ru-RU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373661"/>
            <a:ext cx="7128792" cy="547260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Оборудование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небольшой резиновый мячик или пластмассовый шарик.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Ход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игры: Педагог берет в руки мячик, предлагает ребенку поиграть с ним. Лучше организовать игру на полу: педагог и ребенок сидят напротив друг друга, широко расставив ноги, чтобы мячик не укатился мимо.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Давай поиграем в мячик. Лови мячик!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катит мячик по направлению к малышу. Затем побуждает его катить мячик в обратном направлении, ловит мяч, эмоционально комментирует ход игры.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Кати мячик! Ой! Поймала мячик!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проводится в течение некоторого времени, прекратить игру следует при первом признаке усталости или потере интереса со стороны ребенка.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58370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764704"/>
            <a:ext cx="6347713" cy="1320800"/>
          </a:xfrm>
        </p:spPr>
        <p:txBody>
          <a:bodyPr>
            <a:normAutofit/>
          </a:bodyPr>
          <a:lstStyle/>
          <a:p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«Платочек</a:t>
            </a:r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640557"/>
            <a:ext cx="6552728" cy="52174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	</a:t>
            </a:r>
            <a:r>
              <a:rPr lang="ru-RU" dirty="0" smtClean="0"/>
              <a:t>Ход </a:t>
            </a:r>
            <a:r>
              <a:rPr lang="ru-RU" dirty="0"/>
              <a:t>игры: Перед началом игры приготовьте платок: желательно, чтобы он был приятным на ощупь, красивой расцветки. </a:t>
            </a:r>
            <a:r>
              <a:rPr lang="ru-RU" dirty="0" smtClean="0"/>
              <a:t>Удобно </a:t>
            </a:r>
            <a:r>
              <a:rPr lang="ru-RU" dirty="0"/>
              <a:t>играть в эту игру, расположившись на диване или сидя на ковре.</a:t>
            </a:r>
          </a:p>
          <a:p>
            <a:pPr marL="0" indent="0">
              <a:buNone/>
            </a:pPr>
            <a:r>
              <a:rPr lang="ru-RU" dirty="0"/>
              <a:t>Предложите малышу поиграть с платком. Наденьте платок себе на голову со словами:</a:t>
            </a:r>
          </a:p>
          <a:p>
            <a:pPr marL="0" indent="0">
              <a:buNone/>
            </a:pPr>
            <a:r>
              <a:rPr lang="ru-RU" dirty="0"/>
              <a:t>— Сейчас я спрячусь. Ну-ка, найди меня!</a:t>
            </a:r>
          </a:p>
          <a:p>
            <a:pPr marL="0" indent="0">
              <a:buNone/>
            </a:pPr>
            <a:r>
              <a:rPr lang="ru-RU" dirty="0"/>
              <a:t>Ребенок с удовольствием стянет платок у вас с головы. После этого предложите спрятаться малышу — накиньте платок ему на голову.</a:t>
            </a:r>
          </a:p>
          <a:p>
            <a:pPr marL="0" indent="0">
              <a:buNone/>
            </a:pPr>
            <a:r>
              <a:rPr lang="ru-RU" dirty="0"/>
              <a:t>—Где же наш Ваня? Ваня, ты где? Ау!</a:t>
            </a:r>
          </a:p>
          <a:p>
            <a:pPr marL="0" indent="0">
              <a:buNone/>
            </a:pPr>
            <a:r>
              <a:rPr lang="ru-RU" dirty="0"/>
              <a:t>После этих слов стяните платок с головы ребенка, приобнимите его, порадуйтесь вместе с ним встрече. Игру можно повторять многократно.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82702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6347713" cy="1320800"/>
          </a:xfrm>
        </p:spPr>
        <p:txBody>
          <a:bodyPr>
            <a:normAutofit/>
          </a:bodyPr>
          <a:lstStyle/>
          <a:p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Игра: «Киса, Киса! Брысь!»</a:t>
            </a:r>
            <a:r>
              <a:rPr lang="ru-RU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9" y="1340768"/>
            <a:ext cx="6635080" cy="5688632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Цель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развитие эмоционального общения ребенка со взрослым, налаживание контакта; обучение умению переключаться с одно игрового действия на другое.</a:t>
            </a:r>
          </a:p>
          <a:p>
            <a:pPr marL="0" indent="0" algn="just">
              <a:buNone/>
            </a:pP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Ход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игры: Педагог предлагает ребенку поиграть в кошечку. Для этого взрослый объясняет и показывает, как гладят кошечку, со словами «Киса, киса!», как прогоняют кошку, со словом «Брысь!». При этом сначала взрослый ласково поглаживает вытянутые вперед ладошки ребенка, а затем пытается их легонько ударить — при этом малыш должен быстро спрятать руки за спину.</a:t>
            </a:r>
          </a:p>
          <a:p>
            <a:pPr marL="0" indent="0" algn="just">
              <a:buNone/>
            </a:pP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—Давай поиграем в кошечку! Когда кошечку гладят— «Киса! Киса!» — держи ладошки. А когда говорят «Брысь!» — быстро спрячь ладошки за спину. Вот так.</a:t>
            </a:r>
          </a:p>
          <a:p>
            <a:pPr marL="0" indent="0" algn="just">
              <a:buNone/>
            </a:pP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Киса, киса! Брысь!</a:t>
            </a:r>
          </a:p>
          <a:p>
            <a:pPr marL="0" indent="0" algn="just">
              <a:buNone/>
            </a:pP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ребенок научится играть в эту игру, можно предложить поменяться ролями.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3299273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366</TotalTime>
  <Words>144</Words>
  <Application>Microsoft Office PowerPoint</Application>
  <PresentationFormat>Экран (4:3)</PresentationFormat>
  <Paragraphs>95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Times New Roman</vt:lpstr>
      <vt:lpstr>Trebuchet MS</vt:lpstr>
      <vt:lpstr>Wingdings 3</vt:lpstr>
      <vt:lpstr>Аспект</vt:lpstr>
      <vt:lpstr>МБДОУ «ДС № 469 г. Челябинска»   АДАПТАЦИОННЫЕ ИГРЫ С ДЕТЬМИ РАННЕГО ВОЗРАСТА</vt:lpstr>
      <vt:lpstr> Игра «Привет, дай ручку!» </vt:lpstr>
      <vt:lpstr>Игра «Найди свой шкафчик»</vt:lpstr>
      <vt:lpstr>Игра «Мой дружок»</vt:lpstr>
      <vt:lpstr>Игра «Ку-ку!» </vt:lpstr>
      <vt:lpstr>Игра «Хлопаем в ладоши!»</vt:lpstr>
      <vt:lpstr>Игра: «Лови мячик!» </vt:lpstr>
      <vt:lpstr>Игра «Платочек»</vt:lpstr>
      <vt:lpstr>Игра: «Киса, Киса! Брысь!» </vt:lpstr>
      <vt:lpstr>Использование игр-потешек</vt:lpstr>
      <vt:lpstr>Игры с крупами (манка, пшено), можно использовать песок </vt:lpstr>
      <vt:lpstr>Презентация PowerPoint</vt:lpstr>
      <vt:lpstr>Презентация PowerPoint</vt:lpstr>
      <vt:lpstr>Коллективные игры-рисования  </vt:lpstr>
      <vt:lpstr>Игры-экспериментирования</vt:lpstr>
      <vt:lpstr>Работа с родителями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 Соколов</dc:creator>
  <cp:lastModifiedBy>Пользователь</cp:lastModifiedBy>
  <cp:revision>42</cp:revision>
  <dcterms:created xsi:type="dcterms:W3CDTF">2020-09-01T16:02:34Z</dcterms:created>
  <dcterms:modified xsi:type="dcterms:W3CDTF">2024-06-20T04:42:37Z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236728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