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214554"/>
            <a:ext cx="7500990" cy="2143140"/>
          </a:xfrm>
        </p:spPr>
        <p:txBody>
          <a:bodyPr>
            <a:noAutofit/>
          </a:bodyPr>
          <a:lstStyle/>
          <a:p>
            <a:pPr algn="ctr"/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: «Почитай мне сказку, мама!»</a:t>
            </a:r>
            <a:b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00042"/>
            <a:ext cx="9072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 автономное учреждение  центр развития ребенка - детский сад «Фантазия»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578645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Пыть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9190" y="4500570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учитель-логопед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     Н.С.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Дорожинская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3714752"/>
            <a:ext cx="55721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Чем старше ребенок, тем многограннее становиться круг его чтения. Задача родителей – постараться расширить детский кругозор, подбирая разнообразные книги. А чтобы ребенок учился ориентироваться в мире печатного слова, отправляйтесь в книжный магазин вместе.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UserXP\Рабочий стол\foto.cheb.ru-223119.jpg"/>
          <p:cNvPicPr>
            <a:picLocks noChangeAspect="1" noChangeArrowheads="1"/>
          </p:cNvPicPr>
          <p:nvPr/>
        </p:nvPicPr>
        <p:blipFill>
          <a:blip r:embed="rId3" cstate="print"/>
          <a:srcRect l="2597" t="2165" r="3896" b="11255"/>
          <a:stretch>
            <a:fillRect/>
          </a:stretch>
        </p:blipFill>
        <p:spPr bwMode="auto">
          <a:xfrm>
            <a:off x="1928794" y="642918"/>
            <a:ext cx="5214974" cy="3105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285860"/>
            <a:ext cx="5572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UserXP\Рабочий стол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714488"/>
            <a:ext cx="2047875" cy="22383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1500166" y="4214818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Даже когда ребенок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научится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читать сам, не прекращайте практику совместного чтения. Взрослый может читать гораздо более эмоционально, создавая у ребенка живые представления о написанном, и к тому же должен объяснять ребенку непонятные моменты и общий смысл.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285860"/>
            <a:ext cx="5572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57158" y="5286388"/>
            <a:ext cx="83582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Простейшие книжки можно делать самостоятельно, вместе с детьми. Вырезать, рисовать, сочинять простенькие тексты о жизни ребенка. Это развивает творческие способности, позволяет малышу осознать, что все, о чем говориться в книгах, имеет отношение к реальной  жизни и формирует бережное, глубоко личностное отношение к книге.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UserXP\Рабочий стол\Шапка 2014.jpg"/>
          <p:cNvPicPr>
            <a:picLocks noChangeAspect="1" noChangeArrowheads="1"/>
          </p:cNvPicPr>
          <p:nvPr/>
        </p:nvPicPr>
        <p:blipFill>
          <a:blip r:embed="rId3"/>
          <a:srcRect l="2273" t="40152" r="3409" b="1893"/>
          <a:stretch>
            <a:fillRect/>
          </a:stretch>
        </p:blipFill>
        <p:spPr bwMode="auto">
          <a:xfrm>
            <a:off x="285720" y="142852"/>
            <a:ext cx="8429684" cy="5179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14480" y="235743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285860"/>
            <a:ext cx="5572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000232" y="2571744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000240"/>
            <a:ext cx="7286676" cy="4500594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развивать устойчивый интерес к чтению художественной литературы, раскрыть ценность совместного творчества детей и родителей.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оптимизировать работу с родителями по развитию речи через выразительное чтение сказок;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- выработать систему работы по формированию у детей интереса к чтению художественной литературы;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- способствовать созданию традиции семейного чтения</a:t>
            </a: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214414" y="4214818"/>
            <a:ext cx="6786610" cy="1714512"/>
          </a:xfrm>
        </p:spPr>
        <p:txBody>
          <a:bodyPr>
            <a:no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Домашнее чтение – одно из средств формирования у детей интереса к чтению художественной литературы, при этом оно не только обогащает детей и родителей знаниями, но и сближает всех членов семьи.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XP\Рабочий стол\hello_html_1745a5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785794"/>
            <a:ext cx="4031891" cy="3306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500166" y="2000240"/>
            <a:ext cx="6500858" cy="4429156"/>
          </a:xfrm>
        </p:spPr>
        <p:txBody>
          <a:bodyPr>
            <a:noAutofit/>
          </a:bodyPr>
          <a:lstStyle/>
          <a:p>
            <a:pPr algn="l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Можно получить большую пользу от чтения ребенку на ночь, но для этого важно родителям соблюдать определенные правила.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Самое главное  - верно выбрать книгу. Лучшим вариантом будут сказки. Такое чтение не только развлекает ребенка, но и развивает духовно. С помощью сказок можно научить доброте, отзывчивости, сопереживанию.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Ребенок хорошо чувствует эмоции других людей, поэтому если родители будут читать ему из необходимости и без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удовольствия,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обязательно заметит. В таком случае чтение на ночь не принесет удовольствия ни Вам, ни ему.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Читать нужно внятно, правильно расставлять ударения, тогда и ребенок запомнит как верно говорить.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500166" y="1928802"/>
            <a:ext cx="6215106" cy="4429156"/>
          </a:xfrm>
        </p:spPr>
        <p:txBody>
          <a:bodyPr>
            <a:noAutofit/>
          </a:bodyPr>
          <a:lstStyle/>
          <a:p>
            <a:pPr algn="l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Если ребенок просит прочитать еще раз накануне прочитанную Вами книгу, не нужно ему в этом отказывать. 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После прочтения художественного произведения, необходимо обсудить ситуацию, которая раскрывается в книге, задать вопросы по данному произведению, спросить, все ли слова ему понятны.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Читать следует систематично, а не от случая к случаю.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Учеными установлено, что ребенок, которому систематически читают, накапливает богатый словарный запас, так как слышит больше слов.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Читая вместе с мамой, ребенок  не только узнает что-то новое, но и активно развивает воображение и память, а порой усваивает жизненные уроки.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714488"/>
            <a:ext cx="6572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Times New Roman" pitchFamily="18" charset="0"/>
                <a:cs typeface="Times New Roman" pitchFamily="18" charset="0"/>
              </a:rPr>
              <a:t>Как выбирать полезные и интересные книги для детей разного возраста</a:t>
            </a:r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UserXP\Рабочий стол\8239_13841750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7570" y="3286124"/>
            <a:ext cx="3881589" cy="3177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1714488"/>
            <a:ext cx="550072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Самым маленьким нужны книжки для рассматривания предметов, животных, растений и т.п. На странице 80% площади должна занимать картинка. Подписи состоят максимум из двух – трех слов.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Documents and Settings\UserXP\Рабочий стол\knigi-do-goda (1).jpg"/>
          <p:cNvPicPr>
            <a:picLocks noChangeAspect="1" noChangeArrowheads="1"/>
          </p:cNvPicPr>
          <p:nvPr/>
        </p:nvPicPr>
        <p:blipFill>
          <a:blip r:embed="rId3"/>
          <a:srcRect l="1172" t="3396" r="1562" b="12295"/>
          <a:stretch>
            <a:fillRect/>
          </a:stretch>
        </p:blipFill>
        <p:spPr bwMode="auto">
          <a:xfrm>
            <a:off x="2071670" y="3286124"/>
            <a:ext cx="5286412" cy="3057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1785926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Многим детям нравятся книжки – игрушки, всевозможные пищалки, книжки в форме животных, насекомых и т.д. Они привлекательны для ребёнка, но не стоит ими увлекаться, книги прежде всего, предназначены для чтения – это ребенку важно усвоить. Постепенно сводите количество книг-игрушек к минимуму.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UserXP\Рабочий стол\slide-6.jpg"/>
          <p:cNvPicPr>
            <a:picLocks noChangeAspect="1" noChangeArrowheads="1"/>
          </p:cNvPicPr>
          <p:nvPr/>
        </p:nvPicPr>
        <p:blipFill>
          <a:blip r:embed="rId3"/>
          <a:srcRect l="6509" t="57657" r="55723" b="2614"/>
          <a:stretch>
            <a:fillRect/>
          </a:stretch>
        </p:blipFill>
        <p:spPr bwMode="auto">
          <a:xfrm>
            <a:off x="642910" y="3857628"/>
            <a:ext cx="2357454" cy="2071702"/>
          </a:xfrm>
          <a:prstGeom prst="rect">
            <a:avLst/>
          </a:prstGeom>
          <a:noFill/>
        </p:spPr>
      </p:pic>
      <p:pic>
        <p:nvPicPr>
          <p:cNvPr id="8195" name="Picture 3" descr="C:\Documents and Settings\UserXP\Рабочий стол\slide-6.jpg"/>
          <p:cNvPicPr>
            <a:picLocks noChangeAspect="1" noChangeArrowheads="1"/>
          </p:cNvPicPr>
          <p:nvPr/>
        </p:nvPicPr>
        <p:blipFill>
          <a:blip r:embed="rId3"/>
          <a:srcRect l="4221" t="2648" r="56867" b="46927"/>
          <a:stretch>
            <a:fillRect/>
          </a:stretch>
        </p:blipFill>
        <p:spPr bwMode="auto">
          <a:xfrm>
            <a:off x="6215074" y="3714752"/>
            <a:ext cx="2428892" cy="2357454"/>
          </a:xfrm>
          <a:prstGeom prst="rect">
            <a:avLst/>
          </a:prstGeom>
          <a:noFill/>
        </p:spPr>
      </p:pic>
      <p:pic>
        <p:nvPicPr>
          <p:cNvPr id="8196" name="Picture 4" descr="C:\Documents and Settings\UserXP\Рабочий стол\slide-6.jpg"/>
          <p:cNvPicPr>
            <a:picLocks noChangeAspect="1" noChangeArrowheads="1"/>
          </p:cNvPicPr>
          <p:nvPr/>
        </p:nvPicPr>
        <p:blipFill>
          <a:blip r:embed="rId3"/>
          <a:srcRect l="47711" t="28625" r="8799" b="16366"/>
          <a:stretch>
            <a:fillRect/>
          </a:stretch>
        </p:blipFill>
        <p:spPr bwMode="auto">
          <a:xfrm>
            <a:off x="3357554" y="3857628"/>
            <a:ext cx="271464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1785926"/>
            <a:ext cx="5500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Три года – возраст почемучек – оптимальное время для покупки детских иллюстрированных энциклопедий. Читая вместе с Вами, ребенок получает ответы на интересующие его вопросы и при этом учиться работать с новой информацией.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UserXP\Рабочий стол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786190"/>
            <a:ext cx="1952625" cy="2343150"/>
          </a:xfrm>
          <a:prstGeom prst="rect">
            <a:avLst/>
          </a:prstGeom>
          <a:noFill/>
        </p:spPr>
      </p:pic>
      <p:pic>
        <p:nvPicPr>
          <p:cNvPr id="9219" name="Picture 3" descr="C:\Documents and Settings\UserXP\Рабочий стол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714752"/>
            <a:ext cx="1876425" cy="2438400"/>
          </a:xfrm>
          <a:prstGeom prst="rect">
            <a:avLst/>
          </a:prstGeom>
          <a:noFill/>
        </p:spPr>
      </p:pic>
      <p:pic>
        <p:nvPicPr>
          <p:cNvPr id="9220" name="Picture 4" descr="C:\Documents and Settings\UserXP\Рабочий стол\unnamed.jpg"/>
          <p:cNvPicPr>
            <a:picLocks noChangeAspect="1" noChangeArrowheads="1"/>
          </p:cNvPicPr>
          <p:nvPr/>
        </p:nvPicPr>
        <p:blipFill>
          <a:blip r:embed="rId5"/>
          <a:srcRect l="13158" r="15789" b="5263"/>
          <a:stretch>
            <a:fillRect/>
          </a:stretch>
        </p:blipFill>
        <p:spPr bwMode="auto">
          <a:xfrm>
            <a:off x="5840024" y="3643314"/>
            <a:ext cx="187524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185</TotalTime>
  <Words>54</Words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   Тема: «Почитай мне сказку, мама!»  </vt:lpstr>
      <vt:lpstr>Цель: развивать устойчивый интерес к чтению художественной литературы, раскрыть ценность совместного творчества детей и родителей.   Задачи: оптимизировать работу с родителями по развитию речи через выразительное чтение сказок; - выработать систему работы по формированию у детей интереса к чтению художественной литературы; - способствовать созданию традиции семейного чтения</vt:lpstr>
      <vt:lpstr> Домашнее чтение – одно из средств формирования у детей интереса к чтению художественной литературы, при этом оно не только обогащает детей и родителей знаниями, но и сближает всех членов семьи.</vt:lpstr>
      <vt:lpstr> Можно получить большую пользу от чтения ребенку на ночь, но для этого важно родителям соблюдать определенные правила.  Самое главное  - верно выбрать книгу. Лучшим вариантом будут сказки. Такое чтение не только развлекает ребенка, но и развивает духовно. С помощью сказок можно научить доброте, отзывчивости, сопереживанию.  Ребенок хорошо чувствует эмоции других людей, поэтому если родители будут читать ему из необходимости и без удовольствия, ребенок обязательно заметит. В таком случае чтение на ночь не принесет удовольствия ни Вам, ни ему.  Читать нужно внятно, правильно расставлять ударения, тогда и ребенок запомнит как верно говорить. </vt:lpstr>
      <vt:lpstr> Если ребенок просит прочитать еще раз накануне прочитанную Вами книгу, не нужно ему в этом отказывать.   После прочтения художественного произведения, необходимо обсудить ситуацию, которая раскрывается в книге, задать вопросы по данному произведению, спросить, все ли слова ему понятны.  Читать следует систематично, а не от случая к случаю.  Учеными установлено, что ребенок, которому систематически читают, накапливает богатый словарный запас, так как слышит больше слов.  Читая вместе с мамой, ребенок  не только узнает что-то новое, но и активно развивает воображение и память, а порой усваивает жизненные уроки.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Почитай мне сказку, мама!</dc:title>
  <cp:lastModifiedBy>UserXP</cp:lastModifiedBy>
  <cp:revision>27</cp:revision>
  <dcterms:modified xsi:type="dcterms:W3CDTF">2021-02-12T09:15:33Z</dcterms:modified>
</cp:coreProperties>
</file>