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1" r:id="rId4"/>
    <p:sldId id="287" r:id="rId5"/>
    <p:sldId id="289" r:id="rId6"/>
    <p:sldId id="291" r:id="rId7"/>
    <p:sldId id="284" r:id="rId8"/>
    <p:sldId id="325" r:id="rId9"/>
    <p:sldId id="299" r:id="rId10"/>
    <p:sldId id="300" r:id="rId11"/>
    <p:sldId id="29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6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185" y="1556792"/>
            <a:ext cx="4464496" cy="316835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«Инновационные 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в ДОУ»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0681" y="3212976"/>
            <a:ext cx="3816424" cy="25202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МДОАУ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црр-дс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«Аленький цветочек»</a:t>
            </a:r>
          </a:p>
          <a:p>
            <a:pPr algn="ctr"/>
            <a:r>
              <a:rPr lang="ru-RU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Левицкая О.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</a:t>
            </a:r>
          </a:p>
          <a:p>
            <a:pPr algn="ctr"/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г.Пыть-Ях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p:txBody>
      </p:sp>
      <p:pic>
        <p:nvPicPr>
          <p:cNvPr id="1026" name="Picture 2" descr="http://ds48.detkin-club.ru/images/events/detskij_sad_5bc9b5dc2f8a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9445" y="0"/>
            <a:ext cx="3709277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484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1837" y="375636"/>
            <a:ext cx="2952328" cy="504056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Никитина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17" y="3593962"/>
            <a:ext cx="2757891" cy="2205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924944"/>
            <a:ext cx="3672408" cy="31990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4784" y="830637"/>
            <a:ext cx="50966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Игры, способствуют развитию сообразительности, логики, пространственного воображения, математических, конструкторских и прочих способностей и приемов мышления.            Главное при этом - творчество: ребенок сам, выполняя различные задания, делает множество открытий и приучается к самостоятельному, творческому мышлению.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30598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3096344" cy="8640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ru-RU" sz="3200" b="1" spc="50" dirty="0">
                <a:ln w="1143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ТРИЗ</a:t>
            </a:r>
          </a:p>
          <a:p>
            <a:pPr marL="0" lvl="0" indent="0" algn="ctr">
              <a:spcBef>
                <a:spcPts val="0"/>
              </a:spcBef>
              <a:buNone/>
              <a:defRPr/>
            </a:pPr>
            <a:r>
              <a:rPr lang="ru-RU" sz="3200" b="1" spc="50" dirty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 </a:t>
            </a:r>
            <a:r>
              <a:rPr lang="ru-RU" sz="3200" b="1" spc="50" dirty="0" err="1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Лулля</a:t>
            </a:r>
            <a:endParaRPr lang="ru-RU" sz="3200" b="1" spc="50" dirty="0">
              <a:ln w="1143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spcBef>
                <a:spcPts val="0"/>
              </a:spcBef>
              <a:buNone/>
              <a:defRPr/>
            </a:pPr>
            <a:endParaRPr lang="ru-RU" sz="3200" b="1" i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227687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692696"/>
            <a:ext cx="52565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latin typeface="Times New Roman" panose="02020603050405020304" pitchFamily="18" charset="0"/>
              </a:rPr>
              <a:t>Основная цель:</a:t>
            </a:r>
            <a:r>
              <a:rPr lang="ru-RU" dirty="0">
                <a:latin typeface="Times New Roman" panose="02020603050405020304" pitchFamily="18" charset="0"/>
              </a:rPr>
              <a:t> развитие внимания, навыков устной речи, мелкой моторики рук, воображения. Освоение способа познания мира, формирование навыков, позволяющих самостоятельно решать возникающие проблемы.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924944"/>
            <a:ext cx="3024336" cy="2268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924944"/>
            <a:ext cx="4542435" cy="255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5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7920880" cy="2016224"/>
          </a:xfrm>
        </p:spPr>
        <p:txBody>
          <a:bodyPr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br>
              <a:rPr lang="ru-RU" b="1" i="1" dirty="0">
                <a:ln w="11430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0070C0"/>
                </a:solidFill>
              </a:rPr>
            </a:br>
            <a:endParaRPr lang="ru-RU" dirty="0"/>
          </a:p>
        </p:txBody>
      </p:sp>
      <p:pic>
        <p:nvPicPr>
          <p:cNvPr id="4098" name="Picture 2" descr="https://avatars.mds.yandex.net/get-pdb/70729/624bc299-6e4a-4df8-a53e-0a010615b5d6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37" y="2395241"/>
            <a:ext cx="3831095" cy="312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2217240"/>
            <a:ext cx="41412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Инновационная деятельность -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находкой для современных педагогов ДОУ. Каждый воспитатель и ребёнок выступает в роли творца.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приёмы и методы воспитания, современные технологии обеспечивают саморазвитие личности ребёнка,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также профессиональную самореализацию педагогов.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705567"/>
            <a:ext cx="80648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новшества, специально спроектированные, разработанные или случайно открытые в порядке педагогической инициативы. В качестве содержания инновации могут быть: научно-теоретические знания в некой новизне, новые эффективные образовательные технологии, выполненный проект, эффективный и педагогический опыт, готовый к реализации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6253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344934" cy="1656184"/>
          </a:xfrm>
        </p:spPr>
        <p:txBody>
          <a:bodyPr>
            <a:normAutofit/>
          </a:bodyPr>
          <a:lstStyle/>
          <a:p>
            <a:pPr algn="ctr"/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9679" y="440668"/>
            <a:ext cx="7776864" cy="2052228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игры: </a:t>
            </a:r>
          </a:p>
          <a:p>
            <a:pPr marL="68580" indent="0">
              <a:buNone/>
            </a:pP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педагога-новатора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создать мотивацию для участия группы в совместной деятельности, учитывая индивидуальные особенности каждого воспитанника, его психологическую готовность</a:t>
            </a:r>
            <a:r>
              <a:rPr lang="ru-RU" dirty="0"/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855594"/>
            <a:ext cx="4537624" cy="309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541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889" y="1257267"/>
            <a:ext cx="8208912" cy="10801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блоки Дьенеша предназначены для обучения математике в игровой форме. 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ними способствуют развитию памяти, внимания, воображения, речи.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220" y="4077072"/>
            <a:ext cx="3042774" cy="22792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1061" y="2360719"/>
            <a:ext cx="3676207" cy="19192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27984" y="548341"/>
            <a:ext cx="42103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94C600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Блоки </a:t>
            </a:r>
            <a:r>
              <a:rPr lang="ru-RU" sz="4400" b="1" dirty="0" err="1">
                <a:solidFill>
                  <a:srgbClr val="94C600">
                    <a:lumMod val="50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Дьенеша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3889" y="349413"/>
            <a:ext cx="40983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развивающих игр </a:t>
            </a:r>
          </a:p>
        </p:txBody>
      </p:sp>
    </p:spTree>
    <p:extLst>
      <p:ext uri="{BB962C8B-B14F-4D97-AF65-F5344CB8AC3E}">
        <p14:creationId xmlns:p14="http://schemas.microsoft.com/office/powerpoint/2010/main" val="3790166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9856" y="215516"/>
            <a:ext cx="7024744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Счетные палочки Кюизенера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001337" cy="151216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данной обучающей программы подразумевают эффективное формирование у ребенка понятия последовательности чисел, их состава, а также сравнения чисел по возрастанию или убыванию, сравнения размера и длины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583" y="3473435"/>
            <a:ext cx="1728192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75037" y="3369514"/>
            <a:ext cx="3513806" cy="22322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1105" y="2701949"/>
            <a:ext cx="2255271" cy="346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80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0576"/>
            <a:ext cx="576064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«Технология В. В.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«Сказочные лабиринты игры»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507" y="1566556"/>
            <a:ext cx="8229352" cy="1374237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«Сказочные  лабиринты игры» -  это  модель  развивающего  обучения  детей дошкольного  возраста  с  поэтапным  использованием игр  и  постепенным  усложнением  образовательного материала.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97" y="4063038"/>
            <a:ext cx="1941568" cy="19261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1573" y="3681391"/>
            <a:ext cx="2059818" cy="1547959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5594" y="3786135"/>
            <a:ext cx="1676849" cy="161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115746"/>
            <a:ext cx="1194920" cy="49381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63471" y="2926755"/>
            <a:ext cx="37216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Чудо-головоломки: чудо -крестики, 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чудо-цветики, чудо — соты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111101" y="5474326"/>
            <a:ext cx="2311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50" y="4608982"/>
            <a:ext cx="2048037" cy="153489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244017" y="3661547"/>
            <a:ext cx="22884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«Лепестки  Ларчик</a:t>
            </a:r>
            <a:r>
              <a:rPr lang="ru-RU" dirty="0"/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2139565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4324424" cy="74515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Монтессори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777240"/>
            <a:ext cx="33843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Монтессори –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уникальная авторская система саморазвития и самовоспитания малышей. Ключевое внимание здесь обращено на развитие мелкой моторики, чувств (зрение, слух, вкус, обоняние, осязание), а также на воспитание самостоятельности в ребенке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060848"/>
            <a:ext cx="4571999" cy="26527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149080"/>
            <a:ext cx="3119141" cy="208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615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714" y="392331"/>
            <a:ext cx="3672526" cy="88916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игра «</a:t>
            </a:r>
            <a:r>
              <a:rPr lang="ru-RU" sz="3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Нумикон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65840"/>
            <a:ext cx="7848872" cy="4104456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Картинки –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Делаем такой же паттерн.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Игры со  шнуркам.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Перепутанные паттерны.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Что пропущено?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Называем  форму (паттерну)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Какое число пропущено?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Дети могут использовать паттерны, как мозаику или конструктор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62102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Нумикон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 программа и набор наглядного материала, созданного  в Англии в 1996-1998 годах  для тех детей, которым сложно изучать математику.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7165" y="4086997"/>
            <a:ext cx="2592288" cy="22280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077072"/>
            <a:ext cx="3312368" cy="220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30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581128"/>
            <a:ext cx="8215894" cy="1642347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«Дары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Фрёбеля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используются во всех возрастах. 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знакомятся с различными понятиями, учатся играть, уходят от игровой деятельности в учебную и осваивают, играя, те сложные понятия, которые давались бы тяжело в учебной деятельности.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875208"/>
            <a:ext cx="4553661" cy="36224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-2527" y="98072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buClr>
                <a:srgbClr val="94C600"/>
              </a:buClr>
              <a:buSzPct val="76000"/>
              <a:defRPr/>
            </a:pPr>
            <a:r>
              <a:rPr lang="ru-RU" sz="2800" b="1" spc="50" dirty="0">
                <a:ln w="11430"/>
                <a:solidFill>
                  <a:srgbClr val="94C60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пособие</a:t>
            </a:r>
          </a:p>
          <a:p>
            <a:pPr lvl="0" algn="ctr">
              <a:buClr>
                <a:srgbClr val="94C600"/>
              </a:buClr>
              <a:buSzPct val="76000"/>
              <a:defRPr/>
            </a:pPr>
            <a:r>
              <a:rPr lang="ru-RU" sz="2800" b="1" spc="50" dirty="0">
                <a:ln w="11430"/>
                <a:solidFill>
                  <a:srgbClr val="94C60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Дары </a:t>
            </a:r>
            <a:r>
              <a:rPr lang="ru-RU" sz="2800" b="1" spc="50" dirty="0" err="1">
                <a:ln w="11430"/>
                <a:solidFill>
                  <a:srgbClr val="94C600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Фрёбеля</a:t>
            </a:r>
            <a:endParaRPr lang="ru-RU" sz="2800" b="1" spc="50" dirty="0">
              <a:ln w="11430"/>
              <a:solidFill>
                <a:srgbClr val="94C600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663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2144</TotalTime>
  <Words>479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Century Gothic</vt:lpstr>
      <vt:lpstr>Times New Roman</vt:lpstr>
      <vt:lpstr>Wingdings 2</vt:lpstr>
      <vt:lpstr>Остин</vt:lpstr>
      <vt:lpstr>«Инновационные  игровые  технологии в ДОУ» </vt:lpstr>
      <vt:lpstr> </vt:lpstr>
      <vt:lpstr> </vt:lpstr>
      <vt:lpstr>Презентация PowerPoint</vt:lpstr>
      <vt:lpstr>Счетные палочки Кюизенера</vt:lpstr>
      <vt:lpstr>«Технология В. В. Воскобовича «Сказочные лабиринты игры» </vt:lpstr>
      <vt:lpstr>Игры Монтессори</vt:lpstr>
      <vt:lpstr>Развивающая игра «Нумикон»</vt:lpstr>
      <vt:lpstr>Презентация PowerPoint</vt:lpstr>
      <vt:lpstr>Игры Никитина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педагогические технологии в образовательной деятельности</dc:title>
  <dc:creator>дмитрий</dc:creator>
  <cp:lastModifiedBy>user</cp:lastModifiedBy>
  <cp:revision>101</cp:revision>
  <dcterms:created xsi:type="dcterms:W3CDTF">2018-09-08T02:45:30Z</dcterms:created>
  <dcterms:modified xsi:type="dcterms:W3CDTF">2024-06-26T20:02:07Z</dcterms:modified>
</cp:coreProperties>
</file>