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8" r:id="rId3"/>
    <p:sldId id="261" r:id="rId4"/>
    <p:sldId id="262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D65FF-1496-4CCB-B47E-C0219DB7A6B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176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9F59D-7DC7-4F2E-A7F9-45369C19215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348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13AF3-9216-4B74-8694-6D8B16F5F25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064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16ECDB-96C2-40E7-B0E2-EEF12585445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121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459A7-4F83-4FE4-89DC-605CF3FF79C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131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9BF04A-6487-4309-92CC-479C3E7A006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783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ED25D-EBC9-421A-872C-31A72441DD3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953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37D10-CEC0-49AF-8169-31435ADD11A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481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6198A-E18B-4C50-8E80-529ACA7D40F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649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3CCA24-47BD-45F8-86C5-0446A5ABEFA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126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D9742-F166-4462-B5B6-3DFB126B323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498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3B2C93-921C-4D9B-87A9-1DAF127540C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audio" Target="../media/audio1.bin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bin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audio" Target="../media/audio1.bin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audio" Target="../media/audio2.bin"/><Relationship Id="rId7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bin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audio" Target="../media/audio1.bin"/><Relationship Id="rId7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audio" Target="../media/audio2.bin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2.jpeg"/><Relationship Id="rId7" Type="http://schemas.openxmlformats.org/officeDocument/2006/relationships/image" Target="../media/image25.jpeg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audio" Target="../media/audio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95536" y="2348880"/>
            <a:ext cx="8532440" cy="1222375"/>
          </a:xfrm>
          <a:noFill/>
        </p:spPr>
        <p:txBody>
          <a:bodyPr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Дидактическая игра для детей </a:t>
            </a:r>
            <a:br>
              <a:rPr lang="ru-RU" sz="40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</a:br>
            <a:r>
              <a:rPr lang="ru-RU" sz="40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«Кто где живет»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68313" y="5589588"/>
            <a:ext cx="8458200" cy="914400"/>
          </a:xfrm>
        </p:spPr>
        <p:txBody>
          <a:bodyPr anchor="b">
            <a:normAutofit/>
          </a:bodyPr>
          <a:lstStyle/>
          <a:p>
            <a:pPr marL="0" indent="0" algn="r">
              <a:buFontTx/>
              <a:buNone/>
            </a:pPr>
            <a:r>
              <a:rPr lang="ru-RU" sz="2400" dirty="0">
                <a:solidFill>
                  <a:srgbClr val="443329"/>
                </a:solidFill>
              </a:rPr>
              <a:t>                                                                          Выполнила:</a:t>
            </a:r>
          </a:p>
          <a:p>
            <a:pPr marL="0" indent="0" algn="r">
              <a:buFontTx/>
              <a:buNone/>
            </a:pPr>
            <a:r>
              <a:rPr lang="ru-RU" sz="2400" dirty="0" err="1" smtClean="0">
                <a:solidFill>
                  <a:srgbClr val="443329"/>
                </a:solidFill>
              </a:rPr>
              <a:t>Голованчикова</a:t>
            </a:r>
            <a:r>
              <a:rPr lang="ru-RU" sz="2400" dirty="0" smtClean="0">
                <a:solidFill>
                  <a:srgbClr val="443329"/>
                </a:solidFill>
              </a:rPr>
              <a:t> Ю.Н.</a:t>
            </a:r>
            <a:endParaRPr lang="ru-RU" sz="2400" dirty="0">
              <a:solidFill>
                <a:srgbClr val="44332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87475" y="274638"/>
            <a:ext cx="6369050" cy="114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Текст 8">
            <a:hlinkClick r:id="" action="ppaction://noaction">
              <a:snd r:embed="rId3" name="laser.wav"/>
            </a:hlinkClick>
          </p:cNvPr>
          <p:cNvPicPr>
            <a:picLocks noGrp="1" noChangeAspect="1"/>
          </p:cNvPicPr>
          <p:nvPr>
            <p:ph type="body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188" y="1196975"/>
            <a:ext cx="2665412" cy="2160588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0" name="Объект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2924175"/>
            <a:ext cx="3008312" cy="174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>
            <a:hlinkClick r:id="" action="ppaction://noaction">
              <a:snd r:embed="rId6" name="applause.wav"/>
            </a:hlinkClick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1341438"/>
            <a:ext cx="2268537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>
            <a:hlinkClick r:id="" action="ppaction://noaction">
              <a:snd r:embed="rId6" name="applause.wav"/>
            </a:hlinkClick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652963"/>
            <a:ext cx="2735263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Объект 10">
            <a:hlinkClick r:id="" action="ppaction://noaction">
              <a:snd r:embed="rId3" name="laser.wav"/>
            </a:hlinkClick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3789363"/>
            <a:ext cx="1935162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1752" y="457200"/>
            <a:ext cx="8686800" cy="841248"/>
          </a:xfrm>
          <a:noFill/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600" kern="1200" cap="all" dirty="0">
                <a:solidFill>
                  <a:schemeClr val="accent6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Кто живет в гнезде?</a:t>
            </a:r>
          </a:p>
        </p:txBody>
      </p:sp>
      <p:pic>
        <p:nvPicPr>
          <p:cNvPr id="5" name="Объект 4">
            <a:hlinkClick r:id="" action="ppaction://noaction">
              <a:snd r:embed="rId2" name="applause.wav"/>
            </a:hlinkClick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850" y="1412875"/>
            <a:ext cx="2735263" cy="2052638"/>
          </a:xfrm>
        </p:spPr>
      </p:pic>
      <p:pic>
        <p:nvPicPr>
          <p:cNvPr id="6" name="Объект 5">
            <a:hlinkClick r:id="" action="ppaction://noaction">
              <a:snd r:embed="rId2" name="applause.wav"/>
            </a:hlinkClick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24588" y="4581525"/>
            <a:ext cx="2755900" cy="2066925"/>
          </a:xfrm>
        </p:spPr>
      </p:pic>
      <p:pic>
        <p:nvPicPr>
          <p:cNvPr id="7" name="Рисунок 6">
            <a:hlinkClick r:id="" action="ppaction://noaction">
              <a:snd r:embed="rId5" name="laser.wav"/>
            </a:hlinkClick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1503363"/>
            <a:ext cx="2087562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2852738"/>
            <a:ext cx="2122487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3348038" y="2619375"/>
            <a:ext cx="2663825" cy="21050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" name="Рисунок 9">
            <a:hlinkClick r:id="" action="ppaction://noaction">
              <a:snd r:embed="rId5" name="laser.wav"/>
            </a:hlinkClick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076700"/>
            <a:ext cx="2133600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1752" y="457200"/>
            <a:ext cx="8686800" cy="841248"/>
          </a:xfrm>
          <a:noFill/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600" kern="12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Кто живет в норке?</a:t>
            </a:r>
          </a:p>
        </p:txBody>
      </p:sp>
      <p:pic>
        <p:nvPicPr>
          <p:cNvPr id="8195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2349500"/>
            <a:ext cx="2592388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>
            <a:hlinkClick r:id="" action="ppaction://noaction">
              <a:snd r:embed="rId3" name="applause.wav"/>
            </a:hlinkClick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463" y="1331913"/>
            <a:ext cx="2005012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3276600" y="2205038"/>
            <a:ext cx="2951163" cy="216058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" name="Объект 4">
            <a:hlinkClick r:id="" action="ppaction://noaction">
              <a:snd r:embed="rId3" name="applause.wav"/>
            </a:hlinkClick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550" y="1557338"/>
            <a:ext cx="2217738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9800" y="2311400"/>
            <a:ext cx="2592388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4">
            <a:hlinkClick r:id="" action="ppaction://noaction">
              <a:snd r:embed="rId6" name="laser.wav"/>
            </a:hlinkClick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4679950"/>
            <a:ext cx="221615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Объект 10">
            <a:hlinkClick r:id="" action="ppaction://noaction">
              <a:snd r:embed="rId6" name="laser.wav"/>
            </a:hlinkClick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0775" y="4581525"/>
            <a:ext cx="2635250" cy="197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043608" y="260648"/>
            <a:ext cx="7024744" cy="1143000"/>
          </a:xfrm>
          <a:noFill/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kern="1200" cap="all" dirty="0">
                <a:solidFill>
                  <a:schemeClr val="accent6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Найди лишнее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32138" y="1557338"/>
            <a:ext cx="2735262" cy="345598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44" name="Picture 3" descr="C:\Users\user\Desktop\800px-Forest_on_San_Juan_Islan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376487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C:\Users\user\Desktop\bear.jpg">
            <a:hlinkClick r:id="" action="ppaction://noaction">
              <a:snd r:embed="rId3" name="laser.wav"/>
            </a:hlinkClick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149725"/>
            <a:ext cx="2652713" cy="224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3" descr="C:\Users\user\Desktop\800px-Forest_on_San_Juan_Islan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1700213"/>
            <a:ext cx="2374900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7" descr="C:\Users\user\Desktop\Cow.jpg">
            <a:hlinkClick r:id="" action="ppaction://noaction">
              <a:snd r:embed="rId5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4076700"/>
            <a:ext cx="2706687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4" descr="C:\Users\user\Desktop\2287816043-7d83276c84.jpg">
            <a:hlinkClick r:id="" action="ppaction://noaction">
              <a:snd r:embed="rId3" name="laser.wav"/>
            </a:hlinkClick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196975"/>
            <a:ext cx="2763838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5" descr="C:\Users\user\Desktop\3588.jpg">
            <a:hlinkClick r:id="" action="ppaction://noaction">
              <a:snd r:embed="rId3" name="laser.wav"/>
            </a:hlinkClick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908050"/>
            <a:ext cx="1833562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87624" y="332656"/>
            <a:ext cx="7024744" cy="1143000"/>
          </a:xfrm>
          <a:noFill/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600" kern="1200" cap="all" dirty="0">
                <a:solidFill>
                  <a:schemeClr val="accent6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Кто любит мёд?</a:t>
            </a:r>
          </a:p>
        </p:txBody>
      </p:sp>
      <p:pic>
        <p:nvPicPr>
          <p:cNvPr id="5" name="Объект 4">
            <a:hlinkClick r:id="" action="ppaction://noaction">
              <a:snd r:embed="rId2" name="applause.wav"/>
            </a:hlinkClick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2775" y="1819275"/>
            <a:ext cx="2727325" cy="1939925"/>
          </a:xfrm>
        </p:spPr>
      </p:pic>
      <p:pic>
        <p:nvPicPr>
          <p:cNvPr id="7" name="Рисунок 6">
            <a:hlinkClick r:id="" action="ppaction://noaction">
              <a:snd r:embed="rId4" name="laser.wav"/>
            </a:hlinkClick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678363"/>
            <a:ext cx="27368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2781300"/>
            <a:ext cx="2052638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3635375" y="2565400"/>
            <a:ext cx="2232025" cy="30241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" name="Объект 10">
            <a:hlinkClick r:id="" action="ppaction://noaction">
              <a:snd r:embed="rId4" name="laser.wav"/>
            </a:hlinkClick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92888" y="4811713"/>
            <a:ext cx="2300287" cy="1554162"/>
          </a:xfrm>
        </p:spPr>
      </p:pic>
      <p:pic>
        <p:nvPicPr>
          <p:cNvPr id="13" name="Рисунок 12">
            <a:hlinkClick r:id="" action="ppaction://noaction">
              <a:snd r:embed="rId4" name="laser.wav"/>
            </a:hlinkClick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1484313"/>
            <a:ext cx="2481262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115616" y="2852936"/>
            <a:ext cx="7776864" cy="854968"/>
          </a:xfrm>
          <a:noFill/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0000" kern="1200" cap="all" dirty="0">
                <a:solidFill>
                  <a:schemeClr val="accent6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Молодец!</a:t>
            </a:r>
          </a:p>
        </p:txBody>
      </p:sp>
      <p:pic>
        <p:nvPicPr>
          <p:cNvPr id="1026" name="Picture 2" descr="C:\Users\user\Desktop\images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4076700"/>
            <a:ext cx="16192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Users\user\Desktop\images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4221163"/>
            <a:ext cx="1619250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C:\Users\user\Desktop\images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333375"/>
            <a:ext cx="161925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5000">
    <p:wedge/>
    <p:sndAc>
      <p:stSnd loop="1"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48148E-6 L -0.07882 -0.482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00" y="-24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-0.19098 -0.5835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0000" y="-29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1481E-6 L -0.2776 0.5564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0000" y="278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28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Arial</vt:lpstr>
      <vt:lpstr>Оформление по умолчанию</vt:lpstr>
      <vt:lpstr>Дидактическая игра для детей   «Кто где живет»</vt:lpstr>
      <vt:lpstr>Презентация PowerPoint</vt:lpstr>
      <vt:lpstr>Кто живет в гнезде?</vt:lpstr>
      <vt:lpstr>Кто живет в норке?</vt:lpstr>
      <vt:lpstr>Найди лишнее</vt:lpstr>
      <vt:lpstr>Кто любит мёд?</vt:lpstr>
      <vt:lpstr>Молодец!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5</cp:revision>
  <dcterms:created xsi:type="dcterms:W3CDTF">2013-09-12T08:25:41Z</dcterms:created>
  <dcterms:modified xsi:type="dcterms:W3CDTF">2024-06-17T21:03:20Z</dcterms:modified>
</cp:coreProperties>
</file>