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  <p:sldMasterId id="2147483708" r:id="rId4"/>
    <p:sldMasterId id="2147483720" r:id="rId5"/>
    <p:sldMasterId id="2147483732" r:id="rId6"/>
  </p:sldMasterIdLst>
  <p:sldIdLst>
    <p:sldId id="256" r:id="rId7"/>
    <p:sldId id="258" r:id="rId8"/>
    <p:sldId id="275" r:id="rId9"/>
    <p:sldId id="259" r:id="rId10"/>
    <p:sldId id="280" r:id="rId11"/>
    <p:sldId id="281" r:id="rId12"/>
    <p:sldId id="257" r:id="rId13"/>
    <p:sldId id="260" r:id="rId14"/>
    <p:sldId id="278" r:id="rId15"/>
    <p:sldId id="263" r:id="rId16"/>
    <p:sldId id="283" r:id="rId17"/>
    <p:sldId id="282" r:id="rId18"/>
    <p:sldId id="279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49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687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916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53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095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373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333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3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092617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398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434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417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79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629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434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8204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797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770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9503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318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9509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705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3917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859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680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7274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6920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95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6706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2975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633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772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08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2872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7756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5068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9503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857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686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4713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1383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63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6370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683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3533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93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9124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065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558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2184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190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1455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1892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230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6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6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31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04.07.2024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1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2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53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86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04.07.2024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419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7599" y="2348880"/>
            <a:ext cx="64087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dirty="0" smtClean="0"/>
              <a:t>«Интерактивные дидактические игры как средство развития познавательной активности детей младшего дошкольного возраста»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154573"/>
            <a:ext cx="6292598" cy="58785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МУНИЦИПАЛЬНОЕ БЮДЖЕТНОЕ ДОШКОЛЬНОЕ ОБРАЗОВАТЕЛЬНОЕ УЧРЕЖДЕНИЕ  «ДЕТСКИЙ САД №57»</a:t>
            </a:r>
            <a:endParaRPr lang="ru-RU" sz="1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08875" y="4077072"/>
            <a:ext cx="1727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Выполнили</a:t>
            </a:r>
            <a:r>
              <a:rPr lang="ru-RU" sz="1600" dirty="0" smtClean="0"/>
              <a:t>:                                                                                           </a:t>
            </a:r>
            <a:r>
              <a:rPr lang="ru-RU" sz="1600" dirty="0"/>
              <a:t>Николенко Т. О</a:t>
            </a:r>
            <a:r>
              <a:rPr lang="ru-RU" sz="1600" dirty="0" smtClean="0"/>
              <a:t>. Пшеничных </a:t>
            </a:r>
            <a:r>
              <a:rPr lang="ru-RU" sz="1600" dirty="0"/>
              <a:t>О.Н</a:t>
            </a:r>
            <a:r>
              <a:rPr lang="ru-RU" sz="1600" b="1" dirty="0" smtClean="0">
                <a:ea typeface="Calibri"/>
                <a:cs typeface="Times New Roman"/>
              </a:rPr>
              <a:t>. 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                                                                                       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458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60"/>
            <a:ext cx="69127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дидактическая игра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современный и признанный метод обучения и воспитания, обладающий образовательной, развивающей и воспитывающей функциями, которые действуют в органическом единстве</a:t>
            </a:r>
            <a:r>
              <a:rPr lang="ru-RU" dirty="0" smtClean="0"/>
              <a:t>.</a:t>
            </a:r>
          </a:p>
          <a:p>
            <a:pPr lvl="0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 состоит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 все задания предлагаются в игровой форме.</a:t>
            </a:r>
          </a:p>
          <a:p>
            <a:pPr lvl="0"/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- естественный способ развития ребёнка.</a:t>
            </a:r>
            <a:endParaRPr lang="ru-RU" sz="2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играют, не зная, что через игру получают новые знания и закрепляют ранее изученный материал, действия с различными предметами.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77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_green\Desktop\«Информационная безопасность\WhatsApp Image 2024-02-07 at 16.58.56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84173"/>
            <a:ext cx="345638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_green\Desktop\«Информационная безопасность\WhatsApp Image 2024-02-07 at 16.58.57 (1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32178"/>
            <a:ext cx="3456384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-99392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Применение интерактивных дидактических игр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в образовательном процессе 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1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_green\Desktop\«Информационная безопасность\WhatsApp Image 2024-02-07 at 16.58.56 (1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41" y="3301827"/>
            <a:ext cx="2576351" cy="343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_green\Desktop\«Информационная безопасность\WhatsApp Image 2024-02-07 at 16.58.58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702" y="3301827"/>
            <a:ext cx="2576350" cy="343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5516" y="1916832"/>
            <a:ext cx="8166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Мультимедийные дидактические игры делают образовательный процесс, живым и ненавязчивым</a:t>
            </a:r>
            <a:endParaRPr lang="ru-RU" sz="2800" b="1" dirty="0">
              <a:solidFill>
                <a:prstClr val="black"/>
              </a:solidFill>
            </a:endParaRPr>
          </a:p>
        </p:txBody>
      </p:sp>
      <p:pic>
        <p:nvPicPr>
          <p:cNvPr id="1028" name="Picture 4" descr="C:\Users\user_green\Desktop\«Информационная безопасность\WhatsApp Image 2024-02-07 at 16.58.58 (2)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41103"/>
            <a:ext cx="2568953" cy="342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14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5007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prstClr val="black"/>
                </a:solidFill>
                <a:latin typeface="Times New Roman"/>
                <a:ea typeface="Calibri"/>
              </a:rPr>
              <a:t>Компьютер не заменит семью!</a:t>
            </a:r>
            <a:endParaRPr lang="ru-RU" sz="4000" b="1" dirty="0">
              <a:solidFill>
                <a:prstClr val="black"/>
              </a:solidFill>
            </a:endParaRPr>
          </a:p>
        </p:txBody>
      </p:sp>
      <p:pic>
        <p:nvPicPr>
          <p:cNvPr id="7172" name="Picture 4" descr="C:\Users\user_green\Desktop\«Информационная безопасность\6 группа комп безопасн\DSC_12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65" y="4008310"/>
            <a:ext cx="4172142" cy="278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user_green\Desktop\«Информационная безопасность\6 группа комп безопасн\DSC_1306 - копия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8" t="20521"/>
          <a:stretch/>
        </p:blipFill>
        <p:spPr bwMode="auto">
          <a:xfrm>
            <a:off x="132250" y="1540433"/>
            <a:ext cx="1830968" cy="230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_green\Desktop\«Информационная безопасность\6 группа комп безопасн\DSC_13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4176464" cy="278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_green\Desktop\«Информационная безопасность\6 группа комп безопасн\DSC_130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15"/>
          <a:stretch/>
        </p:blipFill>
        <p:spPr bwMode="auto">
          <a:xfrm>
            <a:off x="4716017" y="1540433"/>
            <a:ext cx="4105408" cy="23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user_green\Desktop\«Информационная безопасность\6 группа комп безопасн\DSC_1311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8" t="15973"/>
          <a:stretch/>
        </p:blipFill>
        <p:spPr bwMode="auto">
          <a:xfrm rot="5400000">
            <a:off x="2148801" y="1839494"/>
            <a:ext cx="2326315" cy="172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81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Молодцы!</a:t>
            </a:r>
            <a:endParaRPr lang="ru-RU" sz="6600" dirty="0"/>
          </a:p>
        </p:txBody>
      </p:sp>
      <p:pic>
        <p:nvPicPr>
          <p:cNvPr id="7170" name="Picture 2" descr="C:\Users\Admin\Downloads\pngwing.com (18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16832"/>
            <a:ext cx="439248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708"/>
            <a:ext cx="66967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прочно вошел в нашу жизнь, и дети сегодня - одни из самых активных пользователей Сети. Для них она бесценный источник полезной информации и новых друзей. Но в Интернете, как и в реальном мире, есть и потенциальные угрозы, от которых детей нужно оберегать!</a:t>
            </a:r>
          </a:p>
        </p:txBody>
      </p:sp>
    </p:spTree>
    <p:extLst>
      <p:ext uri="{BB962C8B-B14F-4D97-AF65-F5344CB8AC3E}">
        <p14:creationId xmlns:p14="http://schemas.microsoft.com/office/powerpoint/2010/main" val="343224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современных детей – это компьютерные технологии.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77" y="1600200"/>
            <a:ext cx="3461707" cy="4863469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224" y="1600200"/>
            <a:ext cx="3694224" cy="4757341"/>
          </a:xfrm>
        </p:spPr>
      </p:pic>
    </p:spTree>
    <p:extLst>
      <p:ext uri="{BB962C8B-B14F-4D97-AF65-F5344CB8AC3E}">
        <p14:creationId xmlns:p14="http://schemas.microsoft.com/office/powerpoint/2010/main" val="120494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10" y="3356992"/>
            <a:ext cx="4041775" cy="269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176464" cy="261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1623" y="2132856"/>
            <a:ext cx="85007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prstClr val="black"/>
                </a:solidFill>
                <a:latin typeface="Times New Roman"/>
                <a:ea typeface="Calibri"/>
              </a:rPr>
              <a:t>Интернет – это хорошо или плохо</a:t>
            </a:r>
            <a:r>
              <a:rPr lang="ru-RU" sz="4000" b="1" dirty="0">
                <a:solidFill>
                  <a:prstClr val="black"/>
                </a:solidFill>
                <a:latin typeface="Times New Roman"/>
                <a:ea typeface="Calibri"/>
              </a:rPr>
              <a:t>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6116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0749" y="1916832"/>
            <a:ext cx="91186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Достижение цивилизации, при безответственном использовании становится фактором риска дезинтеграции и деградации детей, семей и общества</a:t>
            </a:r>
            <a:endParaRPr lang="ru-RU" sz="2800" b="1" dirty="0">
              <a:solidFill>
                <a:prstClr val="black"/>
              </a:solidFill>
            </a:endParaRPr>
          </a:p>
        </p:txBody>
      </p:sp>
      <p:pic>
        <p:nvPicPr>
          <p:cNvPr id="6148" name="Picture 4" descr="C:\Users\user_green\Desktop\«Информационная безопасность\3c62b6d5-5551-4867-aadf-2db4e0f705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80" y="3501008"/>
            <a:ext cx="5047187" cy="2839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_green\Desktop\«Информационная безопасность\52ea313f-7546-4548-aeab-8af86926e3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880" y="3501008"/>
            <a:ext cx="4055766" cy="291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72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782" y="46991"/>
            <a:ext cx="85007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prstClr val="black"/>
                </a:solidFill>
                <a:latin typeface="Times New Roman"/>
                <a:ea typeface="Calibri"/>
              </a:rPr>
              <a:t>Опасность в интернете </a:t>
            </a:r>
            <a:endParaRPr lang="ru-RU" sz="4000" b="1" dirty="0">
              <a:solidFill>
                <a:prstClr val="black"/>
              </a:solidFill>
            </a:endParaRPr>
          </a:p>
        </p:txBody>
      </p:sp>
      <p:pic>
        <p:nvPicPr>
          <p:cNvPr id="8194" name="Picture 2" descr="C:\Users\user_green\Desktop\«Информационная безопасность\Фото рисунков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25708"/>
            <a:ext cx="4141520" cy="233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_green\Desktop\«Информационная безопасность\рисунок Лиза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82" y="4495823"/>
            <a:ext cx="4180980" cy="235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_green\Desktop\«Информационная безопасность\6 группа комп безопасн\DSC_12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28934"/>
            <a:ext cx="4153278" cy="266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user_green\Desktop\«Информационная безопасность\6 группа комп безопасн\DSC_127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402" y="2139957"/>
            <a:ext cx="2641988" cy="17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user_green\Desktop\«Информационная безопасность\a52a805e-218f-43ae-bd4e-839630d2372f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26" b="1"/>
          <a:stretch/>
        </p:blipFill>
        <p:spPr bwMode="auto">
          <a:xfrm>
            <a:off x="2627784" y="1771048"/>
            <a:ext cx="1756143" cy="257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45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72816"/>
            <a:ext cx="8496944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ЦЕЛЬ: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Обучение воспитанников основам безопасной работы в интернете, воспитание грамотного и ответственного пользователя сети 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Интернет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обеспечить качество воспитательно-образовательной деятельности посредством применения интерактивных игр.</a:t>
            </a:r>
          </a:p>
          <a:p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-создание условий для информирования родителей по вопросам защиты детей, от информации, причиняющей вред их здоровью и развитию.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94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681" y="12710"/>
            <a:ext cx="684076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ЗАДАЧИ: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развитие логики, воображения, образного мышления;</a:t>
            </a:r>
          </a:p>
          <a:p>
            <a:pPr marL="342900" lvl="0" indent="-342900" algn="just"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повышение уровня осведомленности воспитанников об основных опасностях при пользовании сети 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Интернет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определить наиболее продуктивные виды интерактивной игры; </a:t>
            </a:r>
          </a:p>
          <a:p>
            <a:pPr marL="342900" lvl="0" indent="-342900" algn="just"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определить место интерактивной игры в комплексном, психолого-педагогическом воспитании дошкольников; </a:t>
            </a:r>
          </a:p>
          <a:p>
            <a:pPr marL="342900" lvl="0" indent="-342900" algn="just"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совершенствовать методику интерактивных игр</a:t>
            </a:r>
          </a:p>
          <a:p>
            <a:pPr marL="342900" lvl="0" indent="-342900" algn="just">
              <a:spcAft>
                <a:spcPts val="1000"/>
              </a:spcAft>
              <a:buFont typeface="Symbol"/>
              <a:buChar char=""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повысить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уровень взаимодействия детского сада и семьи.</a:t>
            </a:r>
          </a:p>
        </p:txBody>
      </p:sp>
    </p:spTree>
    <p:extLst>
      <p:ext uri="{BB962C8B-B14F-4D97-AF65-F5344CB8AC3E}">
        <p14:creationId xmlns:p14="http://schemas.microsoft.com/office/powerpoint/2010/main" val="424601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710" y="1982450"/>
            <a:ext cx="85007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компьютером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84984"/>
            <a:ext cx="5238358" cy="294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372" y="3284984"/>
            <a:ext cx="4421505" cy="294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66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217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Тема Office</vt:lpstr>
      <vt:lpstr>Солнцестояние</vt:lpstr>
      <vt:lpstr>2_Тема Office</vt:lpstr>
      <vt:lpstr>1_Тема Office</vt:lpstr>
      <vt:lpstr>3_Тема Office</vt:lpstr>
      <vt:lpstr>4_Тема Office</vt:lpstr>
      <vt:lpstr>Презентация PowerPoint</vt:lpstr>
      <vt:lpstr>Презентация PowerPoint</vt:lpstr>
      <vt:lpstr>Мир современных детей – это компьютерные технологии.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Зелёная</dc:creator>
  <cp:lastModifiedBy>Зелёная</cp:lastModifiedBy>
  <cp:revision>55</cp:revision>
  <dcterms:created xsi:type="dcterms:W3CDTF">2024-01-19T06:46:05Z</dcterms:created>
  <dcterms:modified xsi:type="dcterms:W3CDTF">2024-07-04T13:07:30Z</dcterms:modified>
</cp:coreProperties>
</file>